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56" r:id="rId5"/>
    <p:sldId id="259" r:id="rId6"/>
    <p:sldId id="260" r:id="rId7"/>
    <p:sldId id="281" r:id="rId8"/>
    <p:sldId id="282" r:id="rId9"/>
    <p:sldId id="263" r:id="rId10"/>
    <p:sldId id="262" r:id="rId11"/>
    <p:sldId id="274" r:id="rId12"/>
    <p:sldId id="275" r:id="rId13"/>
    <p:sldId id="276" r:id="rId14"/>
    <p:sldId id="266" r:id="rId15"/>
    <p:sldId id="277" r:id="rId16"/>
    <p:sldId id="278" r:id="rId17"/>
    <p:sldId id="267" r:id="rId18"/>
    <p:sldId id="283" r:id="rId19"/>
    <p:sldId id="284" r:id="rId20"/>
    <p:sldId id="279" r:id="rId21"/>
    <p:sldId id="285" r:id="rId22"/>
    <p:sldId id="272" r:id="rId23"/>
    <p:sldId id="287" r:id="rId24"/>
    <p:sldId id="286" r:id="rId25"/>
    <p:sldId id="288" r:id="rId26"/>
    <p:sldId id="289" r:id="rId27"/>
    <p:sldId id="25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F99"/>
    <a:srgbClr val="31B349"/>
    <a:srgbClr val="F36F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E36354-6CE3-4A2A-B474-2E7DAEF86971}" v="50" dt="2025-03-24T11:23:43.386"/>
    <p1510:client id="{219DA41B-46FD-4035-BDCE-21D163D81588}" v="95" dt="2025-03-23T20:19:56.761"/>
    <p1510:client id="{A94F7518-B1C3-4297-BC34-7303286CC09F}" v="847" dt="2025-03-24T12:46:37.8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una Toma" userId="8922ae3a-dcd5-4377-95c6-2494f2034cb6" providerId="ADAL" clId="{6E67B2C3-1E80-4E18-B90C-492F44BB9554}"/>
    <pc:docChg chg="custSel addSld modSld">
      <pc:chgData name="Miruna Toma" userId="8922ae3a-dcd5-4377-95c6-2494f2034cb6" providerId="ADAL" clId="{6E67B2C3-1E80-4E18-B90C-492F44BB9554}" dt="2025-03-20T14:28:13.500" v="22" actId="1076"/>
      <pc:docMkLst>
        <pc:docMk/>
      </pc:docMkLst>
      <pc:sldChg chg="modSp mod">
        <pc:chgData name="Miruna Toma" userId="8922ae3a-dcd5-4377-95c6-2494f2034cb6" providerId="ADAL" clId="{6E67B2C3-1E80-4E18-B90C-492F44BB9554}" dt="2025-03-20T14:28:13.500" v="22" actId="1076"/>
        <pc:sldMkLst>
          <pc:docMk/>
          <pc:sldMk cId="3279853206" sldId="258"/>
        </pc:sldMkLst>
        <pc:spChg chg="mod">
          <ac:chgData name="Miruna Toma" userId="8922ae3a-dcd5-4377-95c6-2494f2034cb6" providerId="ADAL" clId="{6E67B2C3-1E80-4E18-B90C-492F44BB9554}" dt="2025-03-20T14:28:13.500" v="22" actId="1076"/>
          <ac:spMkLst>
            <pc:docMk/>
            <pc:sldMk cId="3279853206" sldId="258"/>
            <ac:spMk id="3" creationId="{49BAB4B9-1321-752A-76B5-41F45E624409}"/>
          </ac:spMkLst>
        </pc:spChg>
        <pc:spChg chg="mod">
          <ac:chgData name="Miruna Toma" userId="8922ae3a-dcd5-4377-95c6-2494f2034cb6" providerId="ADAL" clId="{6E67B2C3-1E80-4E18-B90C-492F44BB9554}" dt="2025-03-20T14:27:38.753" v="15" actId="255"/>
          <ac:spMkLst>
            <pc:docMk/>
            <pc:sldMk cId="3279853206" sldId="258"/>
            <ac:spMk id="11" creationId="{1851EF44-A380-AFF6-4E3E-35598DFFE8C5}"/>
          </ac:spMkLst>
        </pc:spChg>
      </pc:sldChg>
      <pc:sldChg chg="delSp modSp add mod">
        <pc:chgData name="Miruna Toma" userId="8922ae3a-dcd5-4377-95c6-2494f2034cb6" providerId="ADAL" clId="{6E67B2C3-1E80-4E18-B90C-492F44BB9554}" dt="2025-03-20T14:27:02.950" v="13" actId="20577"/>
        <pc:sldMkLst>
          <pc:docMk/>
          <pc:sldMk cId="3465536661" sldId="259"/>
        </pc:sldMkLst>
        <pc:spChg chg="mod">
          <ac:chgData name="Miruna Toma" userId="8922ae3a-dcd5-4377-95c6-2494f2034cb6" providerId="ADAL" clId="{6E67B2C3-1E80-4E18-B90C-492F44BB9554}" dt="2025-03-20T14:27:02.950" v="13" actId="20577"/>
          <ac:spMkLst>
            <pc:docMk/>
            <pc:sldMk cId="3465536661" sldId="259"/>
            <ac:spMk id="19" creationId="{0D920B4A-2472-403A-BC8C-A0F828418322}"/>
          </ac:spMkLst>
        </pc:spChg>
      </pc:sldChg>
    </pc:docChg>
  </pc:docChgLst>
  <pc:docChgLst>
    <pc:chgData name="Miruna Toma" userId="8922ae3a-dcd5-4377-95c6-2494f2034cb6" providerId="ADAL" clId="{02E36354-6CE3-4A2A-B474-2E7DAEF86971}"/>
    <pc:docChg chg="modSld">
      <pc:chgData name="Miruna Toma" userId="8922ae3a-dcd5-4377-95c6-2494f2034cb6" providerId="ADAL" clId="{02E36354-6CE3-4A2A-B474-2E7DAEF86971}" dt="2025-03-24T11:23:43.386" v="49" actId="5793"/>
      <pc:docMkLst>
        <pc:docMk/>
      </pc:docMkLst>
      <pc:sldChg chg="modSp mod">
        <pc:chgData name="Miruna Toma" userId="8922ae3a-dcd5-4377-95c6-2494f2034cb6" providerId="ADAL" clId="{02E36354-6CE3-4A2A-B474-2E7DAEF86971}" dt="2025-03-24T11:23:43.386" v="49" actId="5793"/>
        <pc:sldMkLst>
          <pc:docMk/>
          <pc:sldMk cId="668252702" sldId="272"/>
        </pc:sldMkLst>
        <pc:spChg chg="mod">
          <ac:chgData name="Miruna Toma" userId="8922ae3a-dcd5-4377-95c6-2494f2034cb6" providerId="ADAL" clId="{02E36354-6CE3-4A2A-B474-2E7DAEF86971}" dt="2025-03-24T11:23:43.386" v="49" actId="5793"/>
          <ac:spMkLst>
            <pc:docMk/>
            <pc:sldMk cId="668252702" sldId="272"/>
            <ac:spMk id="3" creationId="{EDA9215D-FB78-BCDE-830B-D17271D45180}"/>
          </ac:spMkLst>
        </pc:spChg>
      </pc:sldChg>
      <pc:sldChg chg="modSp mod">
        <pc:chgData name="Miruna Toma" userId="8922ae3a-dcd5-4377-95c6-2494f2034cb6" providerId="ADAL" clId="{02E36354-6CE3-4A2A-B474-2E7DAEF86971}" dt="2025-03-24T11:23:27.708" v="44" actId="14100"/>
        <pc:sldMkLst>
          <pc:docMk/>
          <pc:sldMk cId="1897154480" sldId="273"/>
        </pc:sldMkLst>
        <pc:spChg chg="mod">
          <ac:chgData name="Miruna Toma" userId="8922ae3a-dcd5-4377-95c6-2494f2034cb6" providerId="ADAL" clId="{02E36354-6CE3-4A2A-B474-2E7DAEF86971}" dt="2025-03-24T11:23:27.708" v="44" actId="14100"/>
          <ac:spMkLst>
            <pc:docMk/>
            <pc:sldMk cId="1897154480" sldId="273"/>
            <ac:spMk id="3" creationId="{82B407A5-9EDA-CF4D-3D1D-36D9701D6D0C}"/>
          </ac:spMkLst>
        </pc:spChg>
        <pc:spChg chg="mod">
          <ac:chgData name="Miruna Toma" userId="8922ae3a-dcd5-4377-95c6-2494f2034cb6" providerId="ADAL" clId="{02E36354-6CE3-4A2A-B474-2E7DAEF86971}" dt="2025-03-24T11:19:19.699" v="6" actId="1076"/>
          <ac:spMkLst>
            <pc:docMk/>
            <pc:sldMk cId="1897154480" sldId="273"/>
            <ac:spMk id="12" creationId="{68A75ABE-FFBB-51B5-C811-F6F09E3E766C}"/>
          </ac:spMkLst>
        </pc:spChg>
      </pc:sldChg>
    </pc:docChg>
  </pc:docChgLst>
  <pc:docChgLst>
    <pc:chgData name="Irina Stavila" userId="ee731429-c7de-41d6-a67a-4174c59c53b0" providerId="ADAL" clId="{1B6C930B-5549-4EAA-AA60-7AE9B4F6B74E}"/>
    <pc:docChg chg="custSel modSld">
      <pc:chgData name="Irina Stavila" userId="ee731429-c7de-41d6-a67a-4174c59c53b0" providerId="ADAL" clId="{1B6C930B-5549-4EAA-AA60-7AE9B4F6B74E}" dt="2025-03-23T20:49:25.299" v="1" actId="21"/>
      <pc:docMkLst>
        <pc:docMk/>
      </pc:docMkLst>
      <pc:sldChg chg="delSp modSp mod">
        <pc:chgData name="Irina Stavila" userId="ee731429-c7de-41d6-a67a-4174c59c53b0" providerId="ADAL" clId="{1B6C930B-5549-4EAA-AA60-7AE9B4F6B74E}" dt="2025-03-23T20:49:25.299" v="1" actId="21"/>
        <pc:sldMkLst>
          <pc:docMk/>
          <pc:sldMk cId="3555203024" sldId="261"/>
        </pc:sldMkLst>
        <pc:spChg chg="del mod">
          <ac:chgData name="Irina Stavila" userId="ee731429-c7de-41d6-a67a-4174c59c53b0" providerId="ADAL" clId="{1B6C930B-5549-4EAA-AA60-7AE9B4F6B74E}" dt="2025-03-23T20:49:25.299" v="1" actId="21"/>
          <ac:spMkLst>
            <pc:docMk/>
            <pc:sldMk cId="3555203024" sldId="261"/>
            <ac:spMk id="2" creationId="{AE55F5D4-EAFF-DC49-6E84-1BEE1A539C68}"/>
          </ac:spMkLst>
        </pc:spChg>
      </pc:sldChg>
    </pc:docChg>
  </pc:docChgLst>
  <pc:docChgLst>
    <pc:chgData name="Roberta Vancea" userId="b23a6bda-9b69-459c-b87b-c66b04279c04" providerId="ADAL" clId="{A94F7518-B1C3-4297-BC34-7303286CC09F}"/>
    <pc:docChg chg="undo redo custSel addSld delSld modSld">
      <pc:chgData name="Roberta Vancea" userId="b23a6bda-9b69-459c-b87b-c66b04279c04" providerId="ADAL" clId="{A94F7518-B1C3-4297-BC34-7303286CC09F}" dt="2025-03-24T12:46:37.859" v="867" actId="11"/>
      <pc:docMkLst>
        <pc:docMk/>
      </pc:docMkLst>
      <pc:sldChg chg="addSp delSp modSp mod">
        <pc:chgData name="Roberta Vancea" userId="b23a6bda-9b69-459c-b87b-c66b04279c04" providerId="ADAL" clId="{A94F7518-B1C3-4297-BC34-7303286CC09F}" dt="2025-03-24T12:30:37.755" v="834" actId="1076"/>
        <pc:sldMkLst>
          <pc:docMk/>
          <pc:sldMk cId="3194141190" sldId="256"/>
        </pc:sldMkLst>
        <pc:spChg chg="mod">
          <ac:chgData name="Roberta Vancea" userId="b23a6bda-9b69-459c-b87b-c66b04279c04" providerId="ADAL" clId="{A94F7518-B1C3-4297-BC34-7303286CC09F}" dt="2025-03-24T11:10:49.751" v="24" actId="1076"/>
          <ac:spMkLst>
            <pc:docMk/>
            <pc:sldMk cId="3194141190" sldId="256"/>
            <ac:spMk id="3" creationId="{29BD9188-487A-F650-5E7C-71E640B1F59D}"/>
          </ac:spMkLst>
        </pc:spChg>
        <pc:picChg chg="del">
          <ac:chgData name="Roberta Vancea" userId="b23a6bda-9b69-459c-b87b-c66b04279c04" providerId="ADAL" clId="{A94F7518-B1C3-4297-BC34-7303286CC09F}" dt="2025-03-24T11:09:36.416" v="18" actId="21"/>
          <ac:picMkLst>
            <pc:docMk/>
            <pc:sldMk cId="3194141190" sldId="256"/>
            <ac:picMk id="4" creationId="{CDD93573-282A-5BD4-5F45-C973E6CB630F}"/>
          </ac:picMkLst>
        </pc:picChg>
        <pc:picChg chg="add mod">
          <ac:chgData name="Roberta Vancea" userId="b23a6bda-9b69-459c-b87b-c66b04279c04" providerId="ADAL" clId="{A94F7518-B1C3-4297-BC34-7303286CC09F}" dt="2025-03-24T12:30:37.755" v="834" actId="1076"/>
          <ac:picMkLst>
            <pc:docMk/>
            <pc:sldMk cId="3194141190" sldId="256"/>
            <ac:picMk id="1026" creationId="{56FE3E9A-2070-7F5B-E914-0E9C8C0F8907}"/>
          </ac:picMkLst>
        </pc:picChg>
      </pc:sldChg>
      <pc:sldChg chg="delSp modSp mod">
        <pc:chgData name="Roberta Vancea" userId="b23a6bda-9b69-459c-b87b-c66b04279c04" providerId="ADAL" clId="{A94F7518-B1C3-4297-BC34-7303286CC09F}" dt="2025-03-24T11:14:47.660" v="74" actId="1076"/>
        <pc:sldMkLst>
          <pc:docMk/>
          <pc:sldMk cId="3465536661" sldId="259"/>
        </pc:sldMkLst>
        <pc:spChg chg="mod">
          <ac:chgData name="Roberta Vancea" userId="b23a6bda-9b69-459c-b87b-c66b04279c04" providerId="ADAL" clId="{A94F7518-B1C3-4297-BC34-7303286CC09F}" dt="2025-03-24T11:14:47.660" v="74" actId="1076"/>
          <ac:spMkLst>
            <pc:docMk/>
            <pc:sldMk cId="3465536661" sldId="259"/>
            <ac:spMk id="2" creationId="{B3A8F7FE-D671-94CF-CEE0-540582FB6A0C}"/>
          </ac:spMkLst>
        </pc:spChg>
        <pc:spChg chg="del mod">
          <ac:chgData name="Roberta Vancea" userId="b23a6bda-9b69-459c-b87b-c66b04279c04" providerId="ADAL" clId="{A94F7518-B1C3-4297-BC34-7303286CC09F}" dt="2025-03-24T11:14:43.854" v="73"/>
          <ac:spMkLst>
            <pc:docMk/>
            <pc:sldMk cId="3465536661" sldId="259"/>
            <ac:spMk id="7" creationId="{7AEE125F-A75C-FC2F-23C1-5987D3A58CC1}"/>
          </ac:spMkLst>
        </pc:spChg>
        <pc:spChg chg="del">
          <ac:chgData name="Roberta Vancea" userId="b23a6bda-9b69-459c-b87b-c66b04279c04" providerId="ADAL" clId="{A94F7518-B1C3-4297-BC34-7303286CC09F}" dt="2025-03-24T11:11:21.617" v="32" actId="21"/>
          <ac:spMkLst>
            <pc:docMk/>
            <pc:sldMk cId="3465536661" sldId="259"/>
            <ac:spMk id="13" creationId="{B702907B-E9B5-7973-1955-D94AD18DC220}"/>
          </ac:spMkLst>
        </pc:spChg>
        <pc:spChg chg="del">
          <ac:chgData name="Roberta Vancea" userId="b23a6bda-9b69-459c-b87b-c66b04279c04" providerId="ADAL" clId="{A94F7518-B1C3-4297-BC34-7303286CC09F}" dt="2025-03-24T11:11:18.198" v="31" actId="21"/>
          <ac:spMkLst>
            <pc:docMk/>
            <pc:sldMk cId="3465536661" sldId="259"/>
            <ac:spMk id="14" creationId="{29C4347C-7906-3155-44DE-A9607508AC02}"/>
          </ac:spMkLst>
        </pc:spChg>
        <pc:picChg chg="del">
          <ac:chgData name="Roberta Vancea" userId="b23a6bda-9b69-459c-b87b-c66b04279c04" providerId="ADAL" clId="{A94F7518-B1C3-4297-BC34-7303286CC09F}" dt="2025-03-24T11:11:14.706" v="30" actId="21"/>
          <ac:picMkLst>
            <pc:docMk/>
            <pc:sldMk cId="3465536661" sldId="259"/>
            <ac:picMk id="11" creationId="{FCFC2FDF-67DE-208B-FA8B-CE163F351580}"/>
          </ac:picMkLst>
        </pc:picChg>
      </pc:sldChg>
      <pc:sldChg chg="delSp modSp mod">
        <pc:chgData name="Roberta Vancea" userId="b23a6bda-9b69-459c-b87b-c66b04279c04" providerId="ADAL" clId="{A94F7518-B1C3-4297-BC34-7303286CC09F}" dt="2025-03-24T11:17:04.457" v="109" actId="1076"/>
        <pc:sldMkLst>
          <pc:docMk/>
          <pc:sldMk cId="2460931098" sldId="260"/>
        </pc:sldMkLst>
        <pc:spChg chg="mod">
          <ac:chgData name="Roberta Vancea" userId="b23a6bda-9b69-459c-b87b-c66b04279c04" providerId="ADAL" clId="{A94F7518-B1C3-4297-BC34-7303286CC09F}" dt="2025-03-24T11:17:04.457" v="109" actId="1076"/>
          <ac:spMkLst>
            <pc:docMk/>
            <pc:sldMk cId="2460931098" sldId="260"/>
            <ac:spMk id="2" creationId="{7FAD8DEC-4540-4980-C4D1-5EDE2CD0B128}"/>
          </ac:spMkLst>
        </pc:spChg>
        <pc:spChg chg="mod">
          <ac:chgData name="Roberta Vancea" userId="b23a6bda-9b69-459c-b87b-c66b04279c04" providerId="ADAL" clId="{A94F7518-B1C3-4297-BC34-7303286CC09F}" dt="2025-03-24T11:16:12.104" v="90" actId="14100"/>
          <ac:spMkLst>
            <pc:docMk/>
            <pc:sldMk cId="2460931098" sldId="260"/>
            <ac:spMk id="19" creationId="{E498423C-FD11-118B-A297-1579C7B014A8}"/>
          </ac:spMkLst>
        </pc:spChg>
        <pc:graphicFrameChg chg="del">
          <ac:chgData name="Roberta Vancea" userId="b23a6bda-9b69-459c-b87b-c66b04279c04" providerId="ADAL" clId="{A94F7518-B1C3-4297-BC34-7303286CC09F}" dt="2025-03-24T11:15:39.900" v="78" actId="21"/>
          <ac:graphicFrameMkLst>
            <pc:docMk/>
            <pc:sldMk cId="2460931098" sldId="260"/>
            <ac:graphicFrameMk id="3" creationId="{5F43A429-D8A1-BC73-6786-9A170F55F95A}"/>
          </ac:graphicFrameMkLst>
        </pc:graphicFrameChg>
      </pc:sldChg>
      <pc:sldChg chg="del">
        <pc:chgData name="Roberta Vancea" userId="b23a6bda-9b69-459c-b87b-c66b04279c04" providerId="ADAL" clId="{A94F7518-B1C3-4297-BC34-7303286CC09F}" dt="2025-03-24T11:21:45.379" v="147" actId="2696"/>
        <pc:sldMkLst>
          <pc:docMk/>
          <pc:sldMk cId="3555203024" sldId="261"/>
        </pc:sldMkLst>
      </pc:sldChg>
      <pc:sldChg chg="addSp delSp modSp mod">
        <pc:chgData name="Roberta Vancea" userId="b23a6bda-9b69-459c-b87b-c66b04279c04" providerId="ADAL" clId="{A94F7518-B1C3-4297-BC34-7303286CC09F}" dt="2025-03-24T11:25:57.417" v="205" actId="1076"/>
        <pc:sldMkLst>
          <pc:docMk/>
          <pc:sldMk cId="2155559992" sldId="262"/>
        </pc:sldMkLst>
        <pc:spChg chg="del">
          <ac:chgData name="Roberta Vancea" userId="b23a6bda-9b69-459c-b87b-c66b04279c04" providerId="ADAL" clId="{A94F7518-B1C3-4297-BC34-7303286CC09F}" dt="2025-03-24T11:24:35.560" v="191" actId="21"/>
          <ac:spMkLst>
            <pc:docMk/>
            <pc:sldMk cId="2155559992" sldId="262"/>
            <ac:spMk id="2" creationId="{91AF5EE0-90F8-2D52-791F-205CB3352518}"/>
          </ac:spMkLst>
        </pc:spChg>
        <pc:spChg chg="del">
          <ac:chgData name="Roberta Vancea" userId="b23a6bda-9b69-459c-b87b-c66b04279c04" providerId="ADAL" clId="{A94F7518-B1C3-4297-BC34-7303286CC09F}" dt="2025-03-24T11:24:38.409" v="192" actId="21"/>
          <ac:spMkLst>
            <pc:docMk/>
            <pc:sldMk cId="2155559992" sldId="262"/>
            <ac:spMk id="3" creationId="{6DBAE58F-19DE-F035-9253-FD21AE7A7AE4}"/>
          </ac:spMkLst>
        </pc:spChg>
        <pc:spChg chg="mod">
          <ac:chgData name="Roberta Vancea" userId="b23a6bda-9b69-459c-b87b-c66b04279c04" providerId="ADAL" clId="{A94F7518-B1C3-4297-BC34-7303286CC09F}" dt="2025-03-24T11:25:05.506" v="194"/>
          <ac:spMkLst>
            <pc:docMk/>
            <pc:sldMk cId="2155559992" sldId="262"/>
            <ac:spMk id="10" creationId="{13F08618-7892-704D-F903-9D218D64759D}"/>
          </ac:spMkLst>
        </pc:spChg>
        <pc:spChg chg="del">
          <ac:chgData name="Roberta Vancea" userId="b23a6bda-9b69-459c-b87b-c66b04279c04" providerId="ADAL" clId="{A94F7518-B1C3-4297-BC34-7303286CC09F}" dt="2025-03-24T11:25:10.577" v="196" actId="21"/>
          <ac:spMkLst>
            <pc:docMk/>
            <pc:sldMk cId="2155559992" sldId="262"/>
            <ac:spMk id="12" creationId="{EE303632-B733-BD5F-0892-7180EC44FB63}"/>
          </ac:spMkLst>
        </pc:spChg>
        <pc:spChg chg="mod">
          <ac:chgData name="Roberta Vancea" userId="b23a6bda-9b69-459c-b87b-c66b04279c04" providerId="ADAL" clId="{A94F7518-B1C3-4297-BC34-7303286CC09F}" dt="2025-03-24T11:25:23.937" v="198"/>
          <ac:spMkLst>
            <pc:docMk/>
            <pc:sldMk cId="2155559992" sldId="262"/>
            <ac:spMk id="14" creationId="{3CA7B94C-3E6F-22CA-A4A0-CFEBD538CFAC}"/>
          </ac:spMkLst>
        </pc:spChg>
        <pc:spChg chg="add mod">
          <ac:chgData name="Roberta Vancea" userId="b23a6bda-9b69-459c-b87b-c66b04279c04" providerId="ADAL" clId="{A94F7518-B1C3-4297-BC34-7303286CC09F}" dt="2025-03-24T11:25:57.417" v="205" actId="1076"/>
          <ac:spMkLst>
            <pc:docMk/>
            <pc:sldMk cId="2155559992" sldId="262"/>
            <ac:spMk id="16" creationId="{CECF6F3C-B528-6D8A-FECB-DB3F0C9EB28E}"/>
          </ac:spMkLst>
        </pc:spChg>
        <pc:spChg chg="del">
          <ac:chgData name="Roberta Vancea" userId="b23a6bda-9b69-459c-b87b-c66b04279c04" providerId="ADAL" clId="{A94F7518-B1C3-4297-BC34-7303286CC09F}" dt="2025-03-24T11:24:40.411" v="193" actId="21"/>
          <ac:spMkLst>
            <pc:docMk/>
            <pc:sldMk cId="2155559992" sldId="262"/>
            <ac:spMk id="24" creationId="{D9A38F01-8005-1F33-82AF-018C645EF909}"/>
          </ac:spMkLst>
        </pc:spChg>
        <pc:spChg chg="del">
          <ac:chgData name="Roberta Vancea" userId="b23a6bda-9b69-459c-b87b-c66b04279c04" providerId="ADAL" clId="{A94F7518-B1C3-4297-BC34-7303286CC09F}" dt="2025-03-24T11:24:30.286" v="189" actId="21"/>
          <ac:spMkLst>
            <pc:docMk/>
            <pc:sldMk cId="2155559992" sldId="262"/>
            <ac:spMk id="25" creationId="{89495ED6-1A0D-C98B-AD59-D4B603F5A2DD}"/>
          </ac:spMkLst>
        </pc:spChg>
        <pc:spChg chg="del">
          <ac:chgData name="Roberta Vancea" userId="b23a6bda-9b69-459c-b87b-c66b04279c04" providerId="ADAL" clId="{A94F7518-B1C3-4297-BC34-7303286CC09F}" dt="2025-03-24T11:24:32.513" v="190" actId="21"/>
          <ac:spMkLst>
            <pc:docMk/>
            <pc:sldMk cId="2155559992" sldId="262"/>
            <ac:spMk id="26" creationId="{F71B2B69-F784-DCFF-5C21-E0139C3D3C98}"/>
          </ac:spMkLst>
        </pc:spChg>
        <pc:grpChg chg="add mod">
          <ac:chgData name="Roberta Vancea" userId="b23a6bda-9b69-459c-b87b-c66b04279c04" providerId="ADAL" clId="{A94F7518-B1C3-4297-BC34-7303286CC09F}" dt="2025-03-24T11:25:44.877" v="202" actId="1076"/>
          <ac:grpSpMkLst>
            <pc:docMk/>
            <pc:sldMk cId="2155559992" sldId="262"/>
            <ac:grpSpMk id="7" creationId="{70D92AD8-975E-30A6-DE63-BBBDFF467296}"/>
          </ac:grpSpMkLst>
        </pc:grpChg>
        <pc:grpChg chg="add mod">
          <ac:chgData name="Roberta Vancea" userId="b23a6bda-9b69-459c-b87b-c66b04279c04" providerId="ADAL" clId="{A94F7518-B1C3-4297-BC34-7303286CC09F}" dt="2025-03-24T11:25:49.237" v="203" actId="1076"/>
          <ac:grpSpMkLst>
            <pc:docMk/>
            <pc:sldMk cId="2155559992" sldId="262"/>
            <ac:grpSpMk id="11" creationId="{648787E0-057E-A60A-364A-62316C006695}"/>
          </ac:grpSpMkLst>
        </pc:grpChg>
        <pc:graphicFrameChg chg="mod">
          <ac:chgData name="Roberta Vancea" userId="b23a6bda-9b69-459c-b87b-c66b04279c04" providerId="ADAL" clId="{A94F7518-B1C3-4297-BC34-7303286CC09F}" dt="2025-03-24T11:25:17.375" v="197" actId="1076"/>
          <ac:graphicFrameMkLst>
            <pc:docMk/>
            <pc:sldMk cId="2155559992" sldId="262"/>
            <ac:graphicFrameMk id="8" creationId="{E2C17931-FE09-3DD0-2F26-3D8A01179982}"/>
          </ac:graphicFrameMkLst>
        </pc:graphicFrameChg>
        <pc:graphicFrameChg chg="mod">
          <ac:chgData name="Roberta Vancea" userId="b23a6bda-9b69-459c-b87b-c66b04279c04" providerId="ADAL" clId="{A94F7518-B1C3-4297-BC34-7303286CC09F}" dt="2025-03-24T11:25:23.937" v="198"/>
          <ac:graphicFrameMkLst>
            <pc:docMk/>
            <pc:sldMk cId="2155559992" sldId="262"/>
            <ac:graphicFrameMk id="13" creationId="{FCA46701-EBC8-37A9-09A6-3651794796E3}"/>
          </ac:graphicFrameMkLst>
        </pc:graphicFrameChg>
        <pc:graphicFrameChg chg="add mod">
          <ac:chgData name="Roberta Vancea" userId="b23a6bda-9b69-459c-b87b-c66b04279c04" providerId="ADAL" clId="{A94F7518-B1C3-4297-BC34-7303286CC09F}" dt="2025-03-24T11:25:41.430" v="201" actId="1076"/>
          <ac:graphicFrameMkLst>
            <pc:docMk/>
            <pc:sldMk cId="2155559992" sldId="262"/>
            <ac:graphicFrameMk id="15" creationId="{6231FFB3-17C1-1353-02B9-967734BCF251}"/>
          </ac:graphicFrameMkLst>
        </pc:graphicFrameChg>
      </pc:sldChg>
      <pc:sldChg chg="addSp modSp mod">
        <pc:chgData name="Roberta Vancea" userId="b23a6bda-9b69-459c-b87b-c66b04279c04" providerId="ADAL" clId="{A94F7518-B1C3-4297-BC34-7303286CC09F}" dt="2025-03-24T11:24:12.998" v="188" actId="1076"/>
        <pc:sldMkLst>
          <pc:docMk/>
          <pc:sldMk cId="2265931370" sldId="263"/>
        </pc:sldMkLst>
        <pc:spChg chg="mod">
          <ac:chgData name="Roberta Vancea" userId="b23a6bda-9b69-459c-b87b-c66b04279c04" providerId="ADAL" clId="{A94F7518-B1C3-4297-BC34-7303286CC09F}" dt="2025-03-24T11:23:52.674" v="185" actId="5793"/>
          <ac:spMkLst>
            <pc:docMk/>
            <pc:sldMk cId="2265931370" sldId="263"/>
            <ac:spMk id="10" creationId="{05ED38F0-DC70-88EE-5189-77457DB3D419}"/>
          </ac:spMkLst>
        </pc:spChg>
        <pc:spChg chg="mod">
          <ac:chgData name="Roberta Vancea" userId="b23a6bda-9b69-459c-b87b-c66b04279c04" providerId="ADAL" clId="{A94F7518-B1C3-4297-BC34-7303286CC09F}" dt="2025-03-24T11:23:48.259" v="182" actId="1076"/>
          <ac:spMkLst>
            <pc:docMk/>
            <pc:sldMk cId="2265931370" sldId="263"/>
            <ac:spMk id="19" creationId="{5DFBBACB-BC9A-46CA-5AA2-B30F75A686FF}"/>
          </ac:spMkLst>
        </pc:spChg>
        <pc:picChg chg="add mod">
          <ac:chgData name="Roberta Vancea" userId="b23a6bda-9b69-459c-b87b-c66b04279c04" providerId="ADAL" clId="{A94F7518-B1C3-4297-BC34-7303286CC09F}" dt="2025-03-24T11:24:12.998" v="188" actId="1076"/>
          <ac:picMkLst>
            <pc:docMk/>
            <pc:sldMk cId="2265931370" sldId="263"/>
            <ac:picMk id="2050" creationId="{02EF7B0A-E3D6-916E-B6DF-566F0739EDAA}"/>
          </ac:picMkLst>
        </pc:picChg>
      </pc:sldChg>
      <pc:sldChg chg="del">
        <pc:chgData name="Roberta Vancea" userId="b23a6bda-9b69-459c-b87b-c66b04279c04" providerId="ADAL" clId="{A94F7518-B1C3-4297-BC34-7303286CC09F}" dt="2025-03-24T11:30:36.159" v="262" actId="2696"/>
        <pc:sldMkLst>
          <pc:docMk/>
          <pc:sldMk cId="2860380189" sldId="264"/>
        </pc:sldMkLst>
      </pc:sldChg>
      <pc:sldChg chg="del">
        <pc:chgData name="Roberta Vancea" userId="b23a6bda-9b69-459c-b87b-c66b04279c04" providerId="ADAL" clId="{A94F7518-B1C3-4297-BC34-7303286CC09F}" dt="2025-03-24T11:30:39.303" v="263" actId="2696"/>
        <pc:sldMkLst>
          <pc:docMk/>
          <pc:sldMk cId="4177333182" sldId="265"/>
        </pc:sldMkLst>
      </pc:sldChg>
      <pc:sldChg chg="addSp delSp modSp mod">
        <pc:chgData name="Roberta Vancea" userId="b23a6bda-9b69-459c-b87b-c66b04279c04" providerId="ADAL" clId="{A94F7518-B1C3-4297-BC34-7303286CC09F}" dt="2025-03-24T11:31:54.266" v="289" actId="1076"/>
        <pc:sldMkLst>
          <pc:docMk/>
          <pc:sldMk cId="1701719938" sldId="266"/>
        </pc:sldMkLst>
        <pc:spChg chg="add del">
          <ac:chgData name="Roberta Vancea" userId="b23a6bda-9b69-459c-b87b-c66b04279c04" providerId="ADAL" clId="{A94F7518-B1C3-4297-BC34-7303286CC09F}" dt="2025-03-24T11:31:21.700" v="276" actId="22"/>
          <ac:spMkLst>
            <pc:docMk/>
            <pc:sldMk cId="1701719938" sldId="266"/>
            <ac:spMk id="3" creationId="{21BCAA05-F0D9-CFF4-7A50-6C0126D0A26D}"/>
          </ac:spMkLst>
        </pc:spChg>
        <pc:spChg chg="add mod">
          <ac:chgData name="Roberta Vancea" userId="b23a6bda-9b69-459c-b87b-c66b04279c04" providerId="ADAL" clId="{A94F7518-B1C3-4297-BC34-7303286CC09F}" dt="2025-03-24T11:31:34.407" v="285" actId="1076"/>
          <ac:spMkLst>
            <pc:docMk/>
            <pc:sldMk cId="1701719938" sldId="266"/>
            <ac:spMk id="8" creationId="{EB7CD083-C446-B602-28DC-30975E7488D0}"/>
          </ac:spMkLst>
        </pc:spChg>
        <pc:spChg chg="del">
          <ac:chgData name="Roberta Vancea" userId="b23a6bda-9b69-459c-b87b-c66b04279c04" providerId="ADAL" clId="{A94F7518-B1C3-4297-BC34-7303286CC09F}" dt="2025-03-24T11:30:42.231" v="264" actId="21"/>
          <ac:spMkLst>
            <pc:docMk/>
            <pc:sldMk cId="1701719938" sldId="266"/>
            <ac:spMk id="10" creationId="{21623685-2212-B5D6-0CD5-AB519A923DC7}"/>
          </ac:spMkLst>
        </pc:spChg>
        <pc:spChg chg="del">
          <ac:chgData name="Roberta Vancea" userId="b23a6bda-9b69-459c-b87b-c66b04279c04" providerId="ADAL" clId="{A94F7518-B1C3-4297-BC34-7303286CC09F}" dt="2025-03-24T11:30:44.590" v="265" actId="21"/>
          <ac:spMkLst>
            <pc:docMk/>
            <pc:sldMk cId="1701719938" sldId="266"/>
            <ac:spMk id="13" creationId="{02E3B043-085C-E30E-93D9-380C831D9EA1}"/>
          </ac:spMkLst>
        </pc:spChg>
        <pc:spChg chg="mod">
          <ac:chgData name="Roberta Vancea" userId="b23a6bda-9b69-459c-b87b-c66b04279c04" providerId="ADAL" clId="{A94F7518-B1C3-4297-BC34-7303286CC09F}" dt="2025-03-24T11:31:12.740" v="274" actId="207"/>
          <ac:spMkLst>
            <pc:docMk/>
            <pc:sldMk cId="1701719938" sldId="266"/>
            <ac:spMk id="14" creationId="{59FE54E7-462D-2809-7A51-6C5AC4D0DD7B}"/>
          </ac:spMkLst>
        </pc:spChg>
        <pc:spChg chg="mod">
          <ac:chgData name="Roberta Vancea" userId="b23a6bda-9b69-459c-b87b-c66b04279c04" providerId="ADAL" clId="{A94F7518-B1C3-4297-BC34-7303286CC09F}" dt="2025-03-24T11:31:41.997" v="286"/>
          <ac:spMkLst>
            <pc:docMk/>
            <pc:sldMk cId="1701719938" sldId="266"/>
            <ac:spMk id="15" creationId="{99885B59-76E9-3F1C-6A49-235CE256FCAF}"/>
          </ac:spMkLst>
        </pc:spChg>
        <pc:spChg chg="mod">
          <ac:chgData name="Roberta Vancea" userId="b23a6bda-9b69-459c-b87b-c66b04279c04" providerId="ADAL" clId="{A94F7518-B1C3-4297-BC34-7303286CC09F}" dt="2025-03-24T11:31:50.017" v="288"/>
          <ac:spMkLst>
            <pc:docMk/>
            <pc:sldMk cId="1701719938" sldId="266"/>
            <ac:spMk id="18" creationId="{41760F8A-EC23-F45A-1DEB-C7E74FE5C434}"/>
          </ac:spMkLst>
        </pc:spChg>
        <pc:grpChg chg="add mod">
          <ac:chgData name="Roberta Vancea" userId="b23a6bda-9b69-459c-b87b-c66b04279c04" providerId="ADAL" clId="{A94F7518-B1C3-4297-BC34-7303286CC09F}" dt="2025-03-24T11:31:46.218" v="287" actId="1076"/>
          <ac:grpSpMkLst>
            <pc:docMk/>
            <pc:sldMk cId="1701719938" sldId="266"/>
            <ac:grpSpMk id="11" creationId="{EDCE5A3B-5E87-F85D-F411-872FB686FC7A}"/>
          </ac:grpSpMkLst>
        </pc:grpChg>
        <pc:grpChg chg="add mod">
          <ac:chgData name="Roberta Vancea" userId="b23a6bda-9b69-459c-b87b-c66b04279c04" providerId="ADAL" clId="{A94F7518-B1C3-4297-BC34-7303286CC09F}" dt="2025-03-24T11:31:54.266" v="289" actId="1076"/>
          <ac:grpSpMkLst>
            <pc:docMk/>
            <pc:sldMk cId="1701719938" sldId="266"/>
            <ac:grpSpMk id="16" creationId="{CD2E7A52-DF27-A8C2-16E8-05A3766D4A6D}"/>
          </ac:grpSpMkLst>
        </pc:grpChg>
        <pc:graphicFrameChg chg="mod">
          <ac:chgData name="Roberta Vancea" userId="b23a6bda-9b69-459c-b87b-c66b04279c04" providerId="ADAL" clId="{A94F7518-B1C3-4297-BC34-7303286CC09F}" dt="2025-03-24T11:31:41.997" v="286"/>
          <ac:graphicFrameMkLst>
            <pc:docMk/>
            <pc:sldMk cId="1701719938" sldId="266"/>
            <ac:graphicFrameMk id="12" creationId="{444CD0F8-ED66-4CA7-5C6B-15D65EB91A6A}"/>
          </ac:graphicFrameMkLst>
        </pc:graphicFrameChg>
        <pc:graphicFrameChg chg="mod">
          <ac:chgData name="Roberta Vancea" userId="b23a6bda-9b69-459c-b87b-c66b04279c04" providerId="ADAL" clId="{A94F7518-B1C3-4297-BC34-7303286CC09F}" dt="2025-03-24T11:31:50.017" v="288"/>
          <ac:graphicFrameMkLst>
            <pc:docMk/>
            <pc:sldMk cId="1701719938" sldId="266"/>
            <ac:graphicFrameMk id="17" creationId="{6B9FD3E8-B8F4-0848-0E80-FC6701C1C656}"/>
          </ac:graphicFrameMkLst>
        </pc:graphicFrameChg>
      </pc:sldChg>
      <pc:sldChg chg="delSp modSp mod">
        <pc:chgData name="Roberta Vancea" userId="b23a6bda-9b69-459c-b87b-c66b04279c04" providerId="ADAL" clId="{A94F7518-B1C3-4297-BC34-7303286CC09F}" dt="2025-03-24T11:35:34.986" v="340" actId="20577"/>
        <pc:sldMkLst>
          <pc:docMk/>
          <pc:sldMk cId="1426502408" sldId="267"/>
        </pc:sldMkLst>
        <pc:spChg chg="mod">
          <ac:chgData name="Roberta Vancea" userId="b23a6bda-9b69-459c-b87b-c66b04279c04" providerId="ADAL" clId="{A94F7518-B1C3-4297-BC34-7303286CC09F}" dt="2025-03-24T11:35:34.986" v="340" actId="20577"/>
          <ac:spMkLst>
            <pc:docMk/>
            <pc:sldMk cId="1426502408" sldId="267"/>
            <ac:spMk id="8" creationId="{810DB479-73C9-794B-6480-13D88CEE743E}"/>
          </ac:spMkLst>
        </pc:spChg>
        <pc:spChg chg="del">
          <ac:chgData name="Roberta Vancea" userId="b23a6bda-9b69-459c-b87b-c66b04279c04" providerId="ADAL" clId="{A94F7518-B1C3-4297-BC34-7303286CC09F}" dt="2025-03-24T11:35:07.220" v="330" actId="21"/>
          <ac:spMkLst>
            <pc:docMk/>
            <pc:sldMk cId="1426502408" sldId="267"/>
            <ac:spMk id="12" creationId="{983A65AD-B468-2539-4C11-4B3152CE3FE4}"/>
          </ac:spMkLst>
        </pc:spChg>
        <pc:spChg chg="mod">
          <ac:chgData name="Roberta Vancea" userId="b23a6bda-9b69-459c-b87b-c66b04279c04" providerId="ADAL" clId="{A94F7518-B1C3-4297-BC34-7303286CC09F}" dt="2025-03-24T11:35:09.477" v="331" actId="1076"/>
          <ac:spMkLst>
            <pc:docMk/>
            <pc:sldMk cId="1426502408" sldId="267"/>
            <ac:spMk id="14" creationId="{166AF05F-E2E7-4FEE-94A7-643FE0A8CC62}"/>
          </ac:spMkLst>
        </pc:spChg>
        <pc:picChg chg="del">
          <ac:chgData name="Roberta Vancea" userId="b23a6bda-9b69-459c-b87b-c66b04279c04" providerId="ADAL" clId="{A94F7518-B1C3-4297-BC34-7303286CC09F}" dt="2025-03-24T11:35:11.476" v="332" actId="21"/>
          <ac:picMkLst>
            <pc:docMk/>
            <pc:sldMk cId="1426502408" sldId="267"/>
            <ac:picMk id="10" creationId="{F0ACA006-F11A-A6FD-7EE0-A665F9FEFDA3}"/>
          </ac:picMkLst>
        </pc:picChg>
      </pc:sldChg>
      <pc:sldChg chg="del">
        <pc:chgData name="Roberta Vancea" userId="b23a6bda-9b69-459c-b87b-c66b04279c04" providerId="ADAL" clId="{A94F7518-B1C3-4297-BC34-7303286CC09F}" dt="2025-03-24T11:41:22.925" v="416" actId="2696"/>
        <pc:sldMkLst>
          <pc:docMk/>
          <pc:sldMk cId="2556754683" sldId="268"/>
        </pc:sldMkLst>
      </pc:sldChg>
      <pc:sldChg chg="addSp modSp mod">
        <pc:chgData name="Roberta Vancea" userId="b23a6bda-9b69-459c-b87b-c66b04279c04" providerId="ADAL" clId="{A94F7518-B1C3-4297-BC34-7303286CC09F}" dt="2025-03-24T12:46:37.859" v="867" actId="11"/>
        <pc:sldMkLst>
          <pc:docMk/>
          <pc:sldMk cId="668252702" sldId="272"/>
        </pc:sldMkLst>
        <pc:spChg chg="add mod">
          <ac:chgData name="Roberta Vancea" userId="b23a6bda-9b69-459c-b87b-c66b04279c04" providerId="ADAL" clId="{A94F7518-B1C3-4297-BC34-7303286CC09F}" dt="2025-03-24T12:46:37.859" v="867" actId="11"/>
          <ac:spMkLst>
            <pc:docMk/>
            <pc:sldMk cId="668252702" sldId="272"/>
            <ac:spMk id="7" creationId="{6817E507-42D9-8C85-65F6-7DA7B18DCBA9}"/>
          </ac:spMkLst>
        </pc:spChg>
      </pc:sldChg>
      <pc:sldChg chg="modSp del mod">
        <pc:chgData name="Roberta Vancea" userId="b23a6bda-9b69-459c-b87b-c66b04279c04" providerId="ADAL" clId="{A94F7518-B1C3-4297-BC34-7303286CC09F}" dt="2025-03-24T11:41:16.586" v="414" actId="2696"/>
        <pc:sldMkLst>
          <pc:docMk/>
          <pc:sldMk cId="1897154480" sldId="273"/>
        </pc:sldMkLst>
        <pc:spChg chg="mod">
          <ac:chgData name="Roberta Vancea" userId="b23a6bda-9b69-459c-b87b-c66b04279c04" providerId="ADAL" clId="{A94F7518-B1C3-4297-BC34-7303286CC09F}" dt="2025-03-24T11:15:30.932" v="77" actId="20577"/>
          <ac:spMkLst>
            <pc:docMk/>
            <pc:sldMk cId="1897154480" sldId="273"/>
            <ac:spMk id="3" creationId="{82B407A5-9EDA-CF4D-3D1D-36D9701D6D0C}"/>
          </ac:spMkLst>
        </pc:spChg>
      </pc:sldChg>
      <pc:sldChg chg="addSp delSp modSp mod">
        <pc:chgData name="Roberta Vancea" userId="b23a6bda-9b69-459c-b87b-c66b04279c04" providerId="ADAL" clId="{A94F7518-B1C3-4297-BC34-7303286CC09F}" dt="2025-03-24T11:26:51.025" v="217" actId="207"/>
        <pc:sldMkLst>
          <pc:docMk/>
          <pc:sldMk cId="2268174947" sldId="274"/>
        </pc:sldMkLst>
        <pc:spChg chg="add del mod">
          <ac:chgData name="Roberta Vancea" userId="b23a6bda-9b69-459c-b87b-c66b04279c04" providerId="ADAL" clId="{A94F7518-B1C3-4297-BC34-7303286CC09F}" dt="2025-03-24T11:26:14.841" v="208" actId="21"/>
          <ac:spMkLst>
            <pc:docMk/>
            <pc:sldMk cId="2268174947" sldId="274"/>
            <ac:spMk id="3" creationId="{53E36E4F-49AF-01EA-1102-CBB8E1FFE44C}"/>
          </ac:spMkLst>
        </pc:spChg>
        <pc:spChg chg="add mod">
          <ac:chgData name="Roberta Vancea" userId="b23a6bda-9b69-459c-b87b-c66b04279c04" providerId="ADAL" clId="{A94F7518-B1C3-4297-BC34-7303286CC09F}" dt="2025-03-24T11:26:51.025" v="217" actId="207"/>
          <ac:spMkLst>
            <pc:docMk/>
            <pc:sldMk cId="2268174947" sldId="274"/>
            <ac:spMk id="11" creationId="{BD279A76-123B-EB84-32FD-9056FE475C12}"/>
          </ac:spMkLst>
        </pc:spChg>
        <pc:spChg chg="del">
          <ac:chgData name="Roberta Vancea" userId="b23a6bda-9b69-459c-b87b-c66b04279c04" providerId="ADAL" clId="{A94F7518-B1C3-4297-BC34-7303286CC09F}" dt="2025-03-24T11:26:11.579" v="207" actId="21"/>
          <ac:spMkLst>
            <pc:docMk/>
            <pc:sldMk cId="2268174947" sldId="274"/>
            <ac:spMk id="12" creationId="{C491EAF1-C4FB-6C98-FEE1-32CB018203A2}"/>
          </ac:spMkLst>
        </pc:spChg>
        <pc:spChg chg="del">
          <ac:chgData name="Roberta Vancea" userId="b23a6bda-9b69-459c-b87b-c66b04279c04" providerId="ADAL" clId="{A94F7518-B1C3-4297-BC34-7303286CC09F}" dt="2025-03-24T11:26:09.570" v="206" actId="21"/>
          <ac:spMkLst>
            <pc:docMk/>
            <pc:sldMk cId="2268174947" sldId="274"/>
            <ac:spMk id="14" creationId="{442FBE4C-DD04-3456-A09F-70A96D01498D}"/>
          </ac:spMkLst>
        </pc:spChg>
        <pc:graphicFrameChg chg="add mod">
          <ac:chgData name="Roberta Vancea" userId="b23a6bda-9b69-459c-b87b-c66b04279c04" providerId="ADAL" clId="{A94F7518-B1C3-4297-BC34-7303286CC09F}" dt="2025-03-24T11:26:23.481" v="211" actId="1076"/>
          <ac:graphicFrameMkLst>
            <pc:docMk/>
            <pc:sldMk cId="2268174947" sldId="274"/>
            <ac:graphicFrameMk id="7" creationId="{E0D6BBF9-1D12-C375-A67B-285F7F3EBE8F}"/>
          </ac:graphicFrameMkLst>
        </pc:graphicFrameChg>
        <pc:graphicFrameChg chg="add mod">
          <ac:chgData name="Roberta Vancea" userId="b23a6bda-9b69-459c-b87b-c66b04279c04" providerId="ADAL" clId="{A94F7518-B1C3-4297-BC34-7303286CC09F}" dt="2025-03-24T11:26:31.995" v="213" actId="1076"/>
          <ac:graphicFrameMkLst>
            <pc:docMk/>
            <pc:sldMk cId="2268174947" sldId="274"/>
            <ac:graphicFrameMk id="8" creationId="{4C9D08F8-AD91-D082-914E-67039B1ABA0A}"/>
          </ac:graphicFrameMkLst>
        </pc:graphicFrameChg>
        <pc:graphicFrameChg chg="del">
          <ac:chgData name="Roberta Vancea" userId="b23a6bda-9b69-459c-b87b-c66b04279c04" providerId="ADAL" clId="{A94F7518-B1C3-4297-BC34-7303286CC09F}" dt="2025-03-24T11:26:17.018" v="209" actId="21"/>
          <ac:graphicFrameMkLst>
            <pc:docMk/>
            <pc:sldMk cId="2268174947" sldId="274"/>
            <ac:graphicFrameMk id="10" creationId="{A78DDECB-720C-3EF2-7C74-943710471956}"/>
          </ac:graphicFrameMkLst>
        </pc:graphicFrameChg>
      </pc:sldChg>
      <pc:sldChg chg="addSp delSp modSp mod">
        <pc:chgData name="Roberta Vancea" userId="b23a6bda-9b69-459c-b87b-c66b04279c04" providerId="ADAL" clId="{A94F7518-B1C3-4297-BC34-7303286CC09F}" dt="2025-03-24T11:28:44.830" v="238" actId="1076"/>
        <pc:sldMkLst>
          <pc:docMk/>
          <pc:sldMk cId="2756289377" sldId="275"/>
        </pc:sldMkLst>
        <pc:spChg chg="add del mod">
          <ac:chgData name="Roberta Vancea" userId="b23a6bda-9b69-459c-b87b-c66b04279c04" providerId="ADAL" clId="{A94F7518-B1C3-4297-BC34-7303286CC09F}" dt="2025-03-24T11:27:23.288" v="223" actId="21"/>
          <ac:spMkLst>
            <pc:docMk/>
            <pc:sldMk cId="2756289377" sldId="275"/>
            <ac:spMk id="7" creationId="{883C78EC-45AD-E5BA-9914-2744ADBF0479}"/>
          </ac:spMkLst>
        </pc:spChg>
        <pc:spChg chg="add del">
          <ac:chgData name="Roberta Vancea" userId="b23a6bda-9b69-459c-b87b-c66b04279c04" providerId="ADAL" clId="{A94F7518-B1C3-4297-BC34-7303286CC09F}" dt="2025-03-24T11:27:38.964" v="226" actId="22"/>
          <ac:spMkLst>
            <pc:docMk/>
            <pc:sldMk cId="2756289377" sldId="275"/>
            <ac:spMk id="10" creationId="{31F5AC38-1B48-8183-149F-76D7A6E9074D}"/>
          </ac:spMkLst>
        </pc:spChg>
        <pc:spChg chg="del">
          <ac:chgData name="Roberta Vancea" userId="b23a6bda-9b69-459c-b87b-c66b04279c04" providerId="ADAL" clId="{A94F7518-B1C3-4297-BC34-7303286CC09F}" dt="2025-03-24T11:27:07.487" v="219" actId="21"/>
          <ac:spMkLst>
            <pc:docMk/>
            <pc:sldMk cId="2756289377" sldId="275"/>
            <ac:spMk id="12" creationId="{AF38459C-5B11-A2EB-8C82-94F3014A75E4}"/>
          </ac:spMkLst>
        </pc:spChg>
        <pc:spChg chg="del">
          <ac:chgData name="Roberta Vancea" userId="b23a6bda-9b69-459c-b87b-c66b04279c04" providerId="ADAL" clId="{A94F7518-B1C3-4297-BC34-7303286CC09F}" dt="2025-03-24T11:27:05.129" v="218" actId="21"/>
          <ac:spMkLst>
            <pc:docMk/>
            <pc:sldMk cId="2756289377" sldId="275"/>
            <ac:spMk id="14" creationId="{E5A12F6D-5EAF-0A2E-3DCD-106601432FCF}"/>
          </ac:spMkLst>
        </pc:spChg>
        <pc:spChg chg="del">
          <ac:chgData name="Roberta Vancea" userId="b23a6bda-9b69-459c-b87b-c66b04279c04" providerId="ADAL" clId="{A94F7518-B1C3-4297-BC34-7303286CC09F}" dt="2025-03-24T11:27:26.087" v="224" actId="21"/>
          <ac:spMkLst>
            <pc:docMk/>
            <pc:sldMk cId="2756289377" sldId="275"/>
            <ac:spMk id="15" creationId="{8DBBB075-D894-2FE5-0F82-4D4AE7274CFD}"/>
          </ac:spMkLst>
        </pc:spChg>
        <pc:spChg chg="add mod">
          <ac:chgData name="Roberta Vancea" userId="b23a6bda-9b69-459c-b87b-c66b04279c04" providerId="ADAL" clId="{A94F7518-B1C3-4297-BC34-7303286CC09F}" dt="2025-03-24T11:27:48.630" v="231" actId="1076"/>
          <ac:spMkLst>
            <pc:docMk/>
            <pc:sldMk cId="2756289377" sldId="275"/>
            <ac:spMk id="17" creationId="{30BDFD96-89B8-AF66-C4DC-1765FFDCFB48}"/>
          </ac:spMkLst>
        </pc:spChg>
        <pc:spChg chg="add mod">
          <ac:chgData name="Roberta Vancea" userId="b23a6bda-9b69-459c-b87b-c66b04279c04" providerId="ADAL" clId="{A94F7518-B1C3-4297-BC34-7303286CC09F}" dt="2025-03-24T11:28:13.865" v="237" actId="14100"/>
          <ac:spMkLst>
            <pc:docMk/>
            <pc:sldMk cId="2756289377" sldId="275"/>
            <ac:spMk id="19" creationId="{047C4D47-425A-33D3-3A7C-A004FCEC6074}"/>
          </ac:spMkLst>
        </pc:spChg>
        <pc:spChg chg="mod">
          <ac:chgData name="Roberta Vancea" userId="b23a6bda-9b69-459c-b87b-c66b04279c04" providerId="ADAL" clId="{A94F7518-B1C3-4297-BC34-7303286CC09F}" dt="2025-03-24T11:28:04.472" v="234"/>
          <ac:spMkLst>
            <pc:docMk/>
            <pc:sldMk cId="2756289377" sldId="275"/>
            <ac:spMk id="22" creationId="{039F3114-F4D1-54AC-2F5B-27D3C280F3B7}"/>
          </ac:spMkLst>
        </pc:spChg>
        <pc:grpChg chg="add mod">
          <ac:chgData name="Roberta Vancea" userId="b23a6bda-9b69-459c-b87b-c66b04279c04" providerId="ADAL" clId="{A94F7518-B1C3-4297-BC34-7303286CC09F}" dt="2025-03-24T11:28:44.830" v="238" actId="1076"/>
          <ac:grpSpMkLst>
            <pc:docMk/>
            <pc:sldMk cId="2756289377" sldId="275"/>
            <ac:grpSpMk id="20" creationId="{D7C3BFA0-5CA2-90FB-4D07-A3165817914C}"/>
          </ac:grpSpMkLst>
        </pc:grpChg>
        <pc:graphicFrameChg chg="del">
          <ac:chgData name="Roberta Vancea" userId="b23a6bda-9b69-459c-b87b-c66b04279c04" providerId="ADAL" clId="{A94F7518-B1C3-4297-BC34-7303286CC09F}" dt="2025-03-24T11:27:11.090" v="220" actId="21"/>
          <ac:graphicFrameMkLst>
            <pc:docMk/>
            <pc:sldMk cId="2756289377" sldId="275"/>
            <ac:graphicFrameMk id="3" creationId="{907B5FFA-4151-34A9-7341-10E06B11B099}"/>
          </ac:graphicFrameMkLst>
        </pc:graphicFrameChg>
        <pc:graphicFrameChg chg="del">
          <ac:chgData name="Roberta Vancea" userId="b23a6bda-9b69-459c-b87b-c66b04279c04" providerId="ADAL" clId="{A94F7518-B1C3-4297-BC34-7303286CC09F}" dt="2025-03-24T11:27:13.341" v="221" actId="21"/>
          <ac:graphicFrameMkLst>
            <pc:docMk/>
            <pc:sldMk cId="2756289377" sldId="275"/>
            <ac:graphicFrameMk id="11" creationId="{4F695E37-5C00-924B-663C-5AE3D7623E6C}"/>
          </ac:graphicFrameMkLst>
        </pc:graphicFrameChg>
        <pc:graphicFrameChg chg="del">
          <ac:chgData name="Roberta Vancea" userId="b23a6bda-9b69-459c-b87b-c66b04279c04" providerId="ADAL" clId="{A94F7518-B1C3-4297-BC34-7303286CC09F}" dt="2025-03-24T11:27:19.804" v="222" actId="21"/>
          <ac:graphicFrameMkLst>
            <pc:docMk/>
            <pc:sldMk cId="2756289377" sldId="275"/>
            <ac:graphicFrameMk id="13" creationId="{7CF4E0AB-74D3-84BC-CA98-698A4437F862}"/>
          </ac:graphicFrameMkLst>
        </pc:graphicFrameChg>
        <pc:picChg chg="mod">
          <ac:chgData name="Roberta Vancea" userId="b23a6bda-9b69-459c-b87b-c66b04279c04" providerId="ADAL" clId="{A94F7518-B1C3-4297-BC34-7303286CC09F}" dt="2025-03-24T11:28:04.472" v="234"/>
          <ac:picMkLst>
            <pc:docMk/>
            <pc:sldMk cId="2756289377" sldId="275"/>
            <ac:picMk id="21" creationId="{F3011BED-371A-A6EE-3FD0-1A7DCCD63BEF}"/>
          </ac:picMkLst>
        </pc:picChg>
      </pc:sldChg>
      <pc:sldChg chg="addSp delSp modSp mod">
        <pc:chgData name="Roberta Vancea" userId="b23a6bda-9b69-459c-b87b-c66b04279c04" providerId="ADAL" clId="{A94F7518-B1C3-4297-BC34-7303286CC09F}" dt="2025-03-24T11:30:24.662" v="261" actId="1076"/>
        <pc:sldMkLst>
          <pc:docMk/>
          <pc:sldMk cId="3182828155" sldId="276"/>
        </pc:sldMkLst>
        <pc:spChg chg="add mod">
          <ac:chgData name="Roberta Vancea" userId="b23a6bda-9b69-459c-b87b-c66b04279c04" providerId="ADAL" clId="{A94F7518-B1C3-4297-BC34-7303286CC09F}" dt="2025-03-24T11:30:24.662" v="261" actId="1076"/>
          <ac:spMkLst>
            <pc:docMk/>
            <pc:sldMk cId="3182828155" sldId="276"/>
            <ac:spMk id="3" creationId="{4925C969-DF29-209E-FBA8-D201292374C1}"/>
          </ac:spMkLst>
        </pc:spChg>
        <pc:spChg chg="del">
          <ac:chgData name="Roberta Vancea" userId="b23a6bda-9b69-459c-b87b-c66b04279c04" providerId="ADAL" clId="{A94F7518-B1C3-4297-BC34-7303286CC09F}" dt="2025-03-24T11:29:13.671" v="243" actId="21"/>
          <ac:spMkLst>
            <pc:docMk/>
            <pc:sldMk cId="3182828155" sldId="276"/>
            <ac:spMk id="10" creationId="{DD7DAE6D-5932-9C28-18E4-757ED2425F08}"/>
          </ac:spMkLst>
        </pc:spChg>
        <pc:spChg chg="mod">
          <ac:chgData name="Roberta Vancea" userId="b23a6bda-9b69-459c-b87b-c66b04279c04" providerId="ADAL" clId="{A94F7518-B1C3-4297-BC34-7303286CC09F}" dt="2025-03-24T11:29:07.658" v="242"/>
          <ac:spMkLst>
            <pc:docMk/>
            <pc:sldMk cId="3182828155" sldId="276"/>
            <ac:spMk id="12" creationId="{249D7B09-53B2-25B6-0567-BFC7124B8FAB}"/>
          </ac:spMkLst>
        </pc:spChg>
        <pc:spChg chg="mod">
          <ac:chgData name="Roberta Vancea" userId="b23a6bda-9b69-459c-b87b-c66b04279c04" providerId="ADAL" clId="{A94F7518-B1C3-4297-BC34-7303286CC09F}" dt="2025-03-24T11:29:15.771" v="244" actId="20577"/>
          <ac:spMkLst>
            <pc:docMk/>
            <pc:sldMk cId="3182828155" sldId="276"/>
            <ac:spMk id="14" creationId="{B45D999B-F243-EFCE-419B-E2EBD70BB04D}"/>
          </ac:spMkLst>
        </pc:spChg>
        <pc:graphicFrameChg chg="del">
          <ac:chgData name="Roberta Vancea" userId="b23a6bda-9b69-459c-b87b-c66b04279c04" providerId="ADAL" clId="{A94F7518-B1C3-4297-BC34-7303286CC09F}" dt="2025-03-24T11:28:53.107" v="239" actId="21"/>
          <ac:graphicFrameMkLst>
            <pc:docMk/>
            <pc:sldMk cId="3182828155" sldId="276"/>
            <ac:graphicFrameMk id="7" creationId="{AF935A57-0165-D853-FEB3-4CFE9DA30F95}"/>
          </ac:graphicFrameMkLst>
        </pc:graphicFrameChg>
      </pc:sldChg>
      <pc:sldChg chg="addSp delSp modSp mod">
        <pc:chgData name="Roberta Vancea" userId="b23a6bda-9b69-459c-b87b-c66b04279c04" providerId="ADAL" clId="{A94F7518-B1C3-4297-BC34-7303286CC09F}" dt="2025-03-24T11:32:53.022" v="304" actId="207"/>
        <pc:sldMkLst>
          <pc:docMk/>
          <pc:sldMk cId="787022778" sldId="277"/>
        </pc:sldMkLst>
        <pc:spChg chg="add mod">
          <ac:chgData name="Roberta Vancea" userId="b23a6bda-9b69-459c-b87b-c66b04279c04" providerId="ADAL" clId="{A94F7518-B1C3-4297-BC34-7303286CC09F}" dt="2025-03-24T11:32:53.022" v="304" actId="207"/>
          <ac:spMkLst>
            <pc:docMk/>
            <pc:sldMk cId="787022778" sldId="277"/>
            <ac:spMk id="3" creationId="{3AFD3332-6F2C-54B5-24DA-599C15CFD78D}"/>
          </ac:spMkLst>
        </pc:spChg>
        <pc:spChg chg="del">
          <ac:chgData name="Roberta Vancea" userId="b23a6bda-9b69-459c-b87b-c66b04279c04" providerId="ADAL" clId="{A94F7518-B1C3-4297-BC34-7303286CC09F}" dt="2025-03-24T11:32:07.320" v="290" actId="21"/>
          <ac:spMkLst>
            <pc:docMk/>
            <pc:sldMk cId="787022778" sldId="277"/>
            <ac:spMk id="10" creationId="{FFE061CB-B841-9879-63A6-E5C44808053E}"/>
          </ac:spMkLst>
        </pc:spChg>
        <pc:spChg chg="del">
          <ac:chgData name="Roberta Vancea" userId="b23a6bda-9b69-459c-b87b-c66b04279c04" providerId="ADAL" clId="{A94F7518-B1C3-4297-BC34-7303286CC09F}" dt="2025-03-24T11:32:09.758" v="291" actId="21"/>
          <ac:spMkLst>
            <pc:docMk/>
            <pc:sldMk cId="787022778" sldId="277"/>
            <ac:spMk id="11" creationId="{D23F39C2-A5AA-9780-A9DB-3D4FC4B9FEBE}"/>
          </ac:spMkLst>
        </pc:spChg>
        <pc:spChg chg="mod">
          <ac:chgData name="Roberta Vancea" userId="b23a6bda-9b69-459c-b87b-c66b04279c04" providerId="ADAL" clId="{A94F7518-B1C3-4297-BC34-7303286CC09F}" dt="2025-03-24T11:32:23.743" v="296" actId="207"/>
          <ac:spMkLst>
            <pc:docMk/>
            <pc:sldMk cId="787022778" sldId="277"/>
            <ac:spMk id="14" creationId="{B9B80EBF-4988-5F4B-156A-B9C41CEF22D6}"/>
          </ac:spMkLst>
        </pc:spChg>
        <pc:spChg chg="del">
          <ac:chgData name="Roberta Vancea" userId="b23a6bda-9b69-459c-b87b-c66b04279c04" providerId="ADAL" clId="{A94F7518-B1C3-4297-BC34-7303286CC09F}" dt="2025-03-24T11:32:11.498" v="292" actId="21"/>
          <ac:spMkLst>
            <pc:docMk/>
            <pc:sldMk cId="787022778" sldId="277"/>
            <ac:spMk id="15" creationId="{CF8F728B-A1E1-9C8B-8865-C113E38623CD}"/>
          </ac:spMkLst>
        </pc:spChg>
        <pc:picChg chg="add mod">
          <ac:chgData name="Roberta Vancea" userId="b23a6bda-9b69-459c-b87b-c66b04279c04" providerId="ADAL" clId="{A94F7518-B1C3-4297-BC34-7303286CC09F}" dt="2025-03-24T11:32:34.350" v="299" actId="14100"/>
          <ac:picMkLst>
            <pc:docMk/>
            <pc:sldMk cId="787022778" sldId="277"/>
            <ac:picMk id="2" creationId="{6A2E87A6-8F57-D80A-42AA-9BC4F933184D}"/>
          </ac:picMkLst>
        </pc:picChg>
      </pc:sldChg>
      <pc:sldChg chg="addSp delSp modSp mod">
        <pc:chgData name="Roberta Vancea" userId="b23a6bda-9b69-459c-b87b-c66b04279c04" providerId="ADAL" clId="{A94F7518-B1C3-4297-BC34-7303286CC09F}" dt="2025-03-24T11:34:03.892" v="325" actId="1076"/>
        <pc:sldMkLst>
          <pc:docMk/>
          <pc:sldMk cId="2588466739" sldId="278"/>
        </pc:sldMkLst>
        <pc:spChg chg="add mod">
          <ac:chgData name="Roberta Vancea" userId="b23a6bda-9b69-459c-b87b-c66b04279c04" providerId="ADAL" clId="{A94F7518-B1C3-4297-BC34-7303286CC09F}" dt="2025-03-24T11:34:03.892" v="325" actId="1076"/>
          <ac:spMkLst>
            <pc:docMk/>
            <pc:sldMk cId="2588466739" sldId="278"/>
            <ac:spMk id="8" creationId="{987F8485-B3CF-2985-4709-CD9B4C0940CF}"/>
          </ac:spMkLst>
        </pc:spChg>
        <pc:spChg chg="del">
          <ac:chgData name="Roberta Vancea" userId="b23a6bda-9b69-459c-b87b-c66b04279c04" providerId="ADAL" clId="{A94F7518-B1C3-4297-BC34-7303286CC09F}" dt="2025-03-24T11:33:02.650" v="305" actId="21"/>
          <ac:spMkLst>
            <pc:docMk/>
            <pc:sldMk cId="2588466739" sldId="278"/>
            <ac:spMk id="10" creationId="{7A65E011-31D4-52E4-B5C0-669DB26731DA}"/>
          </ac:spMkLst>
        </pc:spChg>
        <pc:spChg chg="del">
          <ac:chgData name="Roberta Vancea" userId="b23a6bda-9b69-459c-b87b-c66b04279c04" providerId="ADAL" clId="{A94F7518-B1C3-4297-BC34-7303286CC09F}" dt="2025-03-24T11:33:05.378" v="306" actId="21"/>
          <ac:spMkLst>
            <pc:docMk/>
            <pc:sldMk cId="2588466739" sldId="278"/>
            <ac:spMk id="11" creationId="{E3CE61B4-6C60-5163-EC4C-E1844B035C31}"/>
          </ac:spMkLst>
        </pc:spChg>
        <pc:spChg chg="del">
          <ac:chgData name="Roberta Vancea" userId="b23a6bda-9b69-459c-b87b-c66b04279c04" providerId="ADAL" clId="{A94F7518-B1C3-4297-BC34-7303286CC09F}" dt="2025-03-24T11:33:09.286" v="308" actId="21"/>
          <ac:spMkLst>
            <pc:docMk/>
            <pc:sldMk cId="2588466739" sldId="278"/>
            <ac:spMk id="12" creationId="{3696DBE3-529B-BBCB-738F-A3E30E533878}"/>
          </ac:spMkLst>
        </pc:spChg>
        <pc:spChg chg="mod">
          <ac:chgData name="Roberta Vancea" userId="b23a6bda-9b69-459c-b87b-c66b04279c04" providerId="ADAL" clId="{A94F7518-B1C3-4297-BC34-7303286CC09F}" dt="2025-03-24T11:33:24.111" v="313" actId="14100"/>
          <ac:spMkLst>
            <pc:docMk/>
            <pc:sldMk cId="2588466739" sldId="278"/>
            <ac:spMk id="14" creationId="{F2577E65-4680-56F3-1D71-DB208C52FB60}"/>
          </ac:spMkLst>
        </pc:spChg>
        <pc:graphicFrameChg chg="del">
          <ac:chgData name="Roberta Vancea" userId="b23a6bda-9b69-459c-b87b-c66b04279c04" providerId="ADAL" clId="{A94F7518-B1C3-4297-BC34-7303286CC09F}" dt="2025-03-24T11:33:07.067" v="307" actId="21"/>
          <ac:graphicFrameMkLst>
            <pc:docMk/>
            <pc:sldMk cId="2588466739" sldId="278"/>
            <ac:graphicFrameMk id="2" creationId="{4CA7F4FF-6646-40DD-F294-1E599F231FCB}"/>
          </ac:graphicFrameMkLst>
        </pc:graphicFrameChg>
        <pc:picChg chg="add mod">
          <ac:chgData name="Roberta Vancea" userId="b23a6bda-9b69-459c-b87b-c66b04279c04" providerId="ADAL" clId="{A94F7518-B1C3-4297-BC34-7303286CC09F}" dt="2025-03-24T11:33:40.400" v="317" actId="1076"/>
          <ac:picMkLst>
            <pc:docMk/>
            <pc:sldMk cId="2588466739" sldId="278"/>
            <ac:picMk id="3" creationId="{22792BCF-94A4-F9B8-93E9-52394FCF72F1}"/>
          </ac:picMkLst>
        </pc:picChg>
      </pc:sldChg>
      <pc:sldChg chg="delSp modSp mod">
        <pc:chgData name="Roberta Vancea" userId="b23a6bda-9b69-459c-b87b-c66b04279c04" providerId="ADAL" clId="{A94F7518-B1C3-4297-BC34-7303286CC09F}" dt="2025-03-24T11:40:10.281" v="411" actId="1076"/>
        <pc:sldMkLst>
          <pc:docMk/>
          <pc:sldMk cId="3792907093" sldId="279"/>
        </pc:sldMkLst>
        <pc:spChg chg="mod">
          <ac:chgData name="Roberta Vancea" userId="b23a6bda-9b69-459c-b87b-c66b04279c04" providerId="ADAL" clId="{A94F7518-B1C3-4297-BC34-7303286CC09F}" dt="2025-03-24T11:40:07.768" v="410" actId="1076"/>
          <ac:spMkLst>
            <pc:docMk/>
            <pc:sldMk cId="3792907093" sldId="279"/>
            <ac:spMk id="8" creationId="{DE3E1352-9A30-73E3-DD29-5A47EDD702D6}"/>
          </ac:spMkLst>
        </pc:spChg>
        <pc:spChg chg="mod">
          <ac:chgData name="Roberta Vancea" userId="b23a6bda-9b69-459c-b87b-c66b04279c04" providerId="ADAL" clId="{A94F7518-B1C3-4297-BC34-7303286CC09F}" dt="2025-03-24T11:38:33.010" v="382"/>
          <ac:spMkLst>
            <pc:docMk/>
            <pc:sldMk cId="3792907093" sldId="279"/>
            <ac:spMk id="12" creationId="{097B31AD-574B-0DD1-251D-2559D208BE0E}"/>
          </ac:spMkLst>
        </pc:spChg>
        <pc:spChg chg="mod">
          <ac:chgData name="Roberta Vancea" userId="b23a6bda-9b69-459c-b87b-c66b04279c04" providerId="ADAL" clId="{A94F7518-B1C3-4297-BC34-7303286CC09F}" dt="2025-03-24T11:40:10.281" v="411" actId="1076"/>
          <ac:spMkLst>
            <pc:docMk/>
            <pc:sldMk cId="3792907093" sldId="279"/>
            <ac:spMk id="14" creationId="{33B5655E-0805-5C42-D0D9-B14D4FB636CC}"/>
          </ac:spMkLst>
        </pc:spChg>
        <pc:picChg chg="del">
          <ac:chgData name="Roberta Vancea" userId="b23a6bda-9b69-459c-b87b-c66b04279c04" providerId="ADAL" clId="{A94F7518-B1C3-4297-BC34-7303286CC09F}" dt="2025-03-24T11:38:21.040" v="379" actId="21"/>
          <ac:picMkLst>
            <pc:docMk/>
            <pc:sldMk cId="3792907093" sldId="279"/>
            <ac:picMk id="2" creationId="{40C86843-B1CB-E234-F1C3-8CB3EDB388FB}"/>
          </ac:picMkLst>
        </pc:picChg>
      </pc:sldChg>
      <pc:sldChg chg="del">
        <pc:chgData name="Roberta Vancea" userId="b23a6bda-9b69-459c-b87b-c66b04279c04" providerId="ADAL" clId="{A94F7518-B1C3-4297-BC34-7303286CC09F}" dt="2025-03-24T11:41:20.451" v="415" actId="2696"/>
        <pc:sldMkLst>
          <pc:docMk/>
          <pc:sldMk cId="3849480990" sldId="280"/>
        </pc:sldMkLst>
      </pc:sldChg>
      <pc:sldChg chg="modSp add mod">
        <pc:chgData name="Roberta Vancea" userId="b23a6bda-9b69-459c-b87b-c66b04279c04" providerId="ADAL" clId="{A94F7518-B1C3-4297-BC34-7303286CC09F}" dt="2025-03-24T11:19:29.620" v="130" actId="20577"/>
        <pc:sldMkLst>
          <pc:docMk/>
          <pc:sldMk cId="1418210935" sldId="281"/>
        </pc:sldMkLst>
        <pc:spChg chg="mod">
          <ac:chgData name="Roberta Vancea" userId="b23a6bda-9b69-459c-b87b-c66b04279c04" providerId="ADAL" clId="{A94F7518-B1C3-4297-BC34-7303286CC09F}" dt="2025-03-24T11:19:29.620" v="130" actId="20577"/>
          <ac:spMkLst>
            <pc:docMk/>
            <pc:sldMk cId="1418210935" sldId="281"/>
            <ac:spMk id="2" creationId="{4FD2B1BC-9E3B-4EAD-F140-F1D920BF13C5}"/>
          </ac:spMkLst>
        </pc:spChg>
        <pc:spChg chg="mod">
          <ac:chgData name="Roberta Vancea" userId="b23a6bda-9b69-459c-b87b-c66b04279c04" providerId="ADAL" clId="{A94F7518-B1C3-4297-BC34-7303286CC09F}" dt="2025-03-24T11:17:49.733" v="113"/>
          <ac:spMkLst>
            <pc:docMk/>
            <pc:sldMk cId="1418210935" sldId="281"/>
            <ac:spMk id="19" creationId="{E3662174-E19F-5756-8BA4-56F80E2A2FE1}"/>
          </ac:spMkLst>
        </pc:spChg>
      </pc:sldChg>
      <pc:sldChg chg="addSp delSp modSp add mod">
        <pc:chgData name="Roberta Vancea" userId="b23a6bda-9b69-459c-b87b-c66b04279c04" providerId="ADAL" clId="{A94F7518-B1C3-4297-BC34-7303286CC09F}" dt="2025-03-24T11:21:34.799" v="146"/>
        <pc:sldMkLst>
          <pc:docMk/>
          <pc:sldMk cId="2446034326" sldId="282"/>
        </pc:sldMkLst>
        <pc:spChg chg="del">
          <ac:chgData name="Roberta Vancea" userId="b23a6bda-9b69-459c-b87b-c66b04279c04" providerId="ADAL" clId="{A94F7518-B1C3-4297-BC34-7303286CC09F}" dt="2025-03-24T11:19:49.743" v="132" actId="21"/>
          <ac:spMkLst>
            <pc:docMk/>
            <pc:sldMk cId="2446034326" sldId="282"/>
            <ac:spMk id="2" creationId="{2382AD82-915E-6A84-F3B4-F6F47FE62979}"/>
          </ac:spMkLst>
        </pc:spChg>
        <pc:spChg chg="add del mod">
          <ac:chgData name="Roberta Vancea" userId="b23a6bda-9b69-459c-b87b-c66b04279c04" providerId="ADAL" clId="{A94F7518-B1C3-4297-BC34-7303286CC09F}" dt="2025-03-24T11:20:48.862" v="135" actId="21"/>
          <ac:spMkLst>
            <pc:docMk/>
            <pc:sldMk cId="2446034326" sldId="282"/>
            <ac:spMk id="7" creationId="{1232D7D9-A133-7D86-91BB-4335D2BE42DF}"/>
          </ac:spMkLst>
        </pc:spChg>
        <pc:grpChg chg="add mod">
          <ac:chgData name="Roberta Vancea" userId="b23a6bda-9b69-459c-b87b-c66b04279c04" providerId="ADAL" clId="{A94F7518-B1C3-4297-BC34-7303286CC09F}" dt="2025-03-24T11:21:03.843" v="140" actId="14100"/>
          <ac:grpSpMkLst>
            <pc:docMk/>
            <pc:sldMk cId="2446034326" sldId="282"/>
            <ac:grpSpMk id="8" creationId="{54130C61-8D59-01B2-151C-38801590513D}"/>
          </ac:grpSpMkLst>
        </pc:grpChg>
        <pc:graphicFrameChg chg="add mod">
          <ac:chgData name="Roberta Vancea" userId="b23a6bda-9b69-459c-b87b-c66b04279c04" providerId="ADAL" clId="{A94F7518-B1C3-4297-BC34-7303286CC09F}" dt="2025-03-24T11:21:26.404" v="145"/>
          <ac:graphicFrameMkLst>
            <pc:docMk/>
            <pc:sldMk cId="2446034326" sldId="282"/>
            <ac:graphicFrameMk id="10" creationId="{A78DDECB-720C-3EF2-7C74-943710471956}"/>
          </ac:graphicFrameMkLst>
        </pc:graphicFrameChg>
        <pc:graphicFrameChg chg="add mod">
          <ac:chgData name="Roberta Vancea" userId="b23a6bda-9b69-459c-b87b-c66b04279c04" providerId="ADAL" clId="{A94F7518-B1C3-4297-BC34-7303286CC09F}" dt="2025-03-24T11:21:34.799" v="146"/>
          <ac:graphicFrameMkLst>
            <pc:docMk/>
            <pc:sldMk cId="2446034326" sldId="282"/>
            <ac:graphicFrameMk id="11" creationId="{A78DDECB-720C-3EF2-7C74-943710471956}"/>
          </ac:graphicFrameMkLst>
        </pc:graphicFrameChg>
      </pc:sldChg>
      <pc:sldChg chg="addSp delSp modSp add mod">
        <pc:chgData name="Roberta Vancea" userId="b23a6bda-9b69-459c-b87b-c66b04279c04" providerId="ADAL" clId="{A94F7518-B1C3-4297-BC34-7303286CC09F}" dt="2025-03-24T11:37:11.574" v="364" actId="1076"/>
        <pc:sldMkLst>
          <pc:docMk/>
          <pc:sldMk cId="2230338020" sldId="283"/>
        </pc:sldMkLst>
        <pc:spChg chg="add del">
          <ac:chgData name="Roberta Vancea" userId="b23a6bda-9b69-459c-b87b-c66b04279c04" providerId="ADAL" clId="{A94F7518-B1C3-4297-BC34-7303286CC09F}" dt="2025-03-24T11:36:47.812" v="354" actId="22"/>
          <ac:spMkLst>
            <pc:docMk/>
            <pc:sldMk cId="2230338020" sldId="283"/>
            <ac:spMk id="3" creationId="{067F388F-9106-630D-7CC9-1EB94B98BB9C}"/>
          </ac:spMkLst>
        </pc:spChg>
        <pc:spChg chg="mod">
          <ac:chgData name="Roberta Vancea" userId="b23a6bda-9b69-459c-b87b-c66b04279c04" providerId="ADAL" clId="{A94F7518-B1C3-4297-BC34-7303286CC09F}" dt="2025-03-24T11:37:11.574" v="364" actId="1076"/>
          <ac:spMkLst>
            <pc:docMk/>
            <pc:sldMk cId="2230338020" sldId="283"/>
            <ac:spMk id="8" creationId="{5CFFB0A0-8E59-8D18-C8BB-2FA58AD06774}"/>
          </ac:spMkLst>
        </pc:spChg>
        <pc:spChg chg="add del">
          <ac:chgData name="Roberta Vancea" userId="b23a6bda-9b69-459c-b87b-c66b04279c04" providerId="ADAL" clId="{A94F7518-B1C3-4297-BC34-7303286CC09F}" dt="2025-03-24T11:36:49.905" v="356" actId="22"/>
          <ac:spMkLst>
            <pc:docMk/>
            <pc:sldMk cId="2230338020" sldId="283"/>
            <ac:spMk id="10" creationId="{16D26EBD-464B-E9D1-B141-7EBCAAC8A6A4}"/>
          </ac:spMkLst>
        </pc:spChg>
        <pc:spChg chg="add mod">
          <ac:chgData name="Roberta Vancea" userId="b23a6bda-9b69-459c-b87b-c66b04279c04" providerId="ADAL" clId="{A94F7518-B1C3-4297-BC34-7303286CC09F}" dt="2025-03-24T11:37:06.128" v="363" actId="12"/>
          <ac:spMkLst>
            <pc:docMk/>
            <pc:sldMk cId="2230338020" sldId="283"/>
            <ac:spMk id="12" creationId="{6E6D99D3-0DA1-B93B-6EB5-AC332CFA3C3F}"/>
          </ac:spMkLst>
        </pc:spChg>
        <pc:spChg chg="mod">
          <ac:chgData name="Roberta Vancea" userId="b23a6bda-9b69-459c-b87b-c66b04279c04" providerId="ADAL" clId="{A94F7518-B1C3-4297-BC34-7303286CC09F}" dt="2025-03-24T11:35:59.667" v="344"/>
          <ac:spMkLst>
            <pc:docMk/>
            <pc:sldMk cId="2230338020" sldId="283"/>
            <ac:spMk id="14" creationId="{FBEB672B-37C6-4077-C95A-3187A4F33DFF}"/>
          </ac:spMkLst>
        </pc:spChg>
      </pc:sldChg>
      <pc:sldChg chg="addSp delSp modSp add mod">
        <pc:chgData name="Roberta Vancea" userId="b23a6bda-9b69-459c-b87b-c66b04279c04" providerId="ADAL" clId="{A94F7518-B1C3-4297-BC34-7303286CC09F}" dt="2025-03-24T11:38:07.697" v="378" actId="1076"/>
        <pc:sldMkLst>
          <pc:docMk/>
          <pc:sldMk cId="808307294" sldId="284"/>
        </pc:sldMkLst>
        <pc:spChg chg="del">
          <ac:chgData name="Roberta Vancea" userId="b23a6bda-9b69-459c-b87b-c66b04279c04" providerId="ADAL" clId="{A94F7518-B1C3-4297-BC34-7303286CC09F}" dt="2025-03-24T11:37:26.822" v="365" actId="21"/>
          <ac:spMkLst>
            <pc:docMk/>
            <pc:sldMk cId="808307294" sldId="284"/>
            <ac:spMk id="8" creationId="{5424C488-D9FF-DB21-FD0B-CA5451B2B360}"/>
          </ac:spMkLst>
        </pc:spChg>
        <pc:spChg chg="del">
          <ac:chgData name="Roberta Vancea" userId="b23a6bda-9b69-459c-b87b-c66b04279c04" providerId="ADAL" clId="{A94F7518-B1C3-4297-BC34-7303286CC09F}" dt="2025-03-24T11:37:29.135" v="366" actId="21"/>
          <ac:spMkLst>
            <pc:docMk/>
            <pc:sldMk cId="808307294" sldId="284"/>
            <ac:spMk id="14" creationId="{41D11494-A05E-503A-070D-60514F531E3F}"/>
          </ac:spMkLst>
        </pc:spChg>
        <pc:graphicFrameChg chg="add mod">
          <ac:chgData name="Roberta Vancea" userId="b23a6bda-9b69-459c-b87b-c66b04279c04" providerId="ADAL" clId="{A94F7518-B1C3-4297-BC34-7303286CC09F}" dt="2025-03-24T11:37:43.987" v="370" actId="14100"/>
          <ac:graphicFrameMkLst>
            <pc:docMk/>
            <pc:sldMk cId="808307294" sldId="284"/>
            <ac:graphicFrameMk id="2" creationId="{B52B0D15-4C94-1D88-2A47-2184B3F224A7}"/>
          </ac:graphicFrameMkLst>
        </pc:graphicFrameChg>
        <pc:graphicFrameChg chg="add mod">
          <ac:chgData name="Roberta Vancea" userId="b23a6bda-9b69-459c-b87b-c66b04279c04" providerId="ADAL" clId="{A94F7518-B1C3-4297-BC34-7303286CC09F}" dt="2025-03-24T11:37:48.492" v="372" actId="1076"/>
          <ac:graphicFrameMkLst>
            <pc:docMk/>
            <pc:sldMk cId="808307294" sldId="284"/>
            <ac:graphicFrameMk id="3" creationId="{624B2FE5-83D3-97FC-DEDC-2976FDEF8CD5}"/>
          </ac:graphicFrameMkLst>
        </pc:graphicFrameChg>
        <pc:graphicFrameChg chg="add mod">
          <ac:chgData name="Roberta Vancea" userId="b23a6bda-9b69-459c-b87b-c66b04279c04" providerId="ADAL" clId="{A94F7518-B1C3-4297-BC34-7303286CC09F}" dt="2025-03-24T11:37:57.484" v="375" actId="1076"/>
          <ac:graphicFrameMkLst>
            <pc:docMk/>
            <pc:sldMk cId="808307294" sldId="284"/>
            <ac:graphicFrameMk id="7" creationId="{2A652B26-2F16-1F94-5A9B-0FEAA8CFDEAC}"/>
          </ac:graphicFrameMkLst>
        </pc:graphicFrameChg>
        <pc:graphicFrameChg chg="add mod">
          <ac:chgData name="Roberta Vancea" userId="b23a6bda-9b69-459c-b87b-c66b04279c04" providerId="ADAL" clId="{A94F7518-B1C3-4297-BC34-7303286CC09F}" dt="2025-03-24T11:38:07.697" v="378" actId="1076"/>
          <ac:graphicFrameMkLst>
            <pc:docMk/>
            <pc:sldMk cId="808307294" sldId="284"/>
            <ac:graphicFrameMk id="10" creationId="{B71E0511-F62C-21A9-70AE-62119B525B94}"/>
          </ac:graphicFrameMkLst>
        </pc:graphicFrameChg>
      </pc:sldChg>
      <pc:sldChg chg="delSp modSp add mod">
        <pc:chgData name="Roberta Vancea" userId="b23a6bda-9b69-459c-b87b-c66b04279c04" providerId="ADAL" clId="{A94F7518-B1C3-4297-BC34-7303286CC09F}" dt="2025-03-24T12:42:31.324" v="848" actId="207"/>
        <pc:sldMkLst>
          <pc:docMk/>
          <pc:sldMk cId="2180356267" sldId="285"/>
        </pc:sldMkLst>
        <pc:spChg chg="del mod">
          <ac:chgData name="Roberta Vancea" userId="b23a6bda-9b69-459c-b87b-c66b04279c04" providerId="ADAL" clId="{A94F7518-B1C3-4297-BC34-7303286CC09F}" dt="2025-03-24T11:43:04.574" v="418" actId="21"/>
          <ac:spMkLst>
            <pc:docMk/>
            <pc:sldMk cId="2180356267" sldId="285"/>
            <ac:spMk id="8" creationId="{46BC18B2-E63F-C9A7-A617-15D5B22AB434}"/>
          </ac:spMkLst>
        </pc:spChg>
        <pc:spChg chg="mod">
          <ac:chgData name="Roberta Vancea" userId="b23a6bda-9b69-459c-b87b-c66b04279c04" providerId="ADAL" clId="{A94F7518-B1C3-4297-BC34-7303286CC09F}" dt="2025-03-24T12:40:43.676" v="838" actId="403"/>
          <ac:spMkLst>
            <pc:docMk/>
            <pc:sldMk cId="2180356267" sldId="285"/>
            <ac:spMk id="12" creationId="{31656BC6-B00E-E404-6FE4-67FFE585CD92}"/>
          </ac:spMkLst>
        </pc:spChg>
        <pc:spChg chg="mod">
          <ac:chgData name="Roberta Vancea" userId="b23a6bda-9b69-459c-b87b-c66b04279c04" providerId="ADAL" clId="{A94F7518-B1C3-4297-BC34-7303286CC09F}" dt="2025-03-24T12:42:31.324" v="848" actId="207"/>
          <ac:spMkLst>
            <pc:docMk/>
            <pc:sldMk cId="2180356267" sldId="285"/>
            <ac:spMk id="14" creationId="{E4410BD3-DA27-BC09-EFE5-A9F4E67CF659}"/>
          </ac:spMkLst>
        </pc:spChg>
      </pc:sldChg>
      <pc:sldChg chg="addSp delSp modSp add mod">
        <pc:chgData name="Roberta Vancea" userId="b23a6bda-9b69-459c-b87b-c66b04279c04" providerId="ADAL" clId="{A94F7518-B1C3-4297-BC34-7303286CC09F}" dt="2025-03-24T12:23:31.468" v="818" actId="20577"/>
        <pc:sldMkLst>
          <pc:docMk/>
          <pc:sldMk cId="3035642503" sldId="286"/>
        </pc:sldMkLst>
        <pc:spChg chg="del">
          <ac:chgData name="Roberta Vancea" userId="b23a6bda-9b69-459c-b87b-c66b04279c04" providerId="ADAL" clId="{A94F7518-B1C3-4297-BC34-7303286CC09F}" dt="2025-03-24T11:54:39.472" v="536" actId="21"/>
          <ac:spMkLst>
            <pc:docMk/>
            <pc:sldMk cId="3035642503" sldId="286"/>
            <ac:spMk id="3" creationId="{B7CC38E6-8065-ACCA-6608-C0EA4B5D0EEC}"/>
          </ac:spMkLst>
        </pc:spChg>
        <pc:spChg chg="del mod">
          <ac:chgData name="Roberta Vancea" userId="b23a6bda-9b69-459c-b87b-c66b04279c04" providerId="ADAL" clId="{A94F7518-B1C3-4297-BC34-7303286CC09F}" dt="2025-03-24T11:54:39.483" v="538"/>
          <ac:spMkLst>
            <pc:docMk/>
            <pc:sldMk cId="3035642503" sldId="286"/>
            <ac:spMk id="7" creationId="{89738C11-5E06-0830-993E-30F105635A93}"/>
          </ac:spMkLst>
        </pc:spChg>
        <pc:spChg chg="add mod">
          <ac:chgData name="Roberta Vancea" userId="b23a6bda-9b69-459c-b87b-c66b04279c04" providerId="ADAL" clId="{A94F7518-B1C3-4297-BC34-7303286CC09F}" dt="2025-03-24T12:23:31.468" v="818" actId="20577"/>
          <ac:spMkLst>
            <pc:docMk/>
            <pc:sldMk cId="3035642503" sldId="286"/>
            <ac:spMk id="8" creationId="{7AB596DE-FC40-1265-94C1-37386AADDD8A}"/>
          </ac:spMkLst>
        </pc:spChg>
        <pc:spChg chg="mod">
          <ac:chgData name="Roberta Vancea" userId="b23a6bda-9b69-459c-b87b-c66b04279c04" providerId="ADAL" clId="{A94F7518-B1C3-4297-BC34-7303286CC09F}" dt="2025-03-24T11:54:42.513" v="539" actId="1076"/>
          <ac:spMkLst>
            <pc:docMk/>
            <pc:sldMk cId="3035642503" sldId="286"/>
            <ac:spMk id="12" creationId="{E95BF6D8-3B5C-BB90-AC1E-69C20BAF2AB5}"/>
          </ac:spMkLst>
        </pc:spChg>
        <pc:picChg chg="mod">
          <ac:chgData name="Roberta Vancea" userId="b23a6bda-9b69-459c-b87b-c66b04279c04" providerId="ADAL" clId="{A94F7518-B1C3-4297-BC34-7303286CC09F}" dt="2025-03-24T11:54:28.279" v="534" actId="1076"/>
          <ac:picMkLst>
            <pc:docMk/>
            <pc:sldMk cId="3035642503" sldId="286"/>
            <ac:picMk id="4" creationId="{CABFC813-590F-2F66-DEA4-F2A34D5BC940}"/>
          </ac:picMkLst>
        </pc:picChg>
      </pc:sldChg>
      <pc:sldChg chg="addSp delSp modSp add mod">
        <pc:chgData name="Roberta Vancea" userId="b23a6bda-9b69-459c-b87b-c66b04279c04" providerId="ADAL" clId="{A94F7518-B1C3-4297-BC34-7303286CC09F}" dt="2025-03-24T12:01:24.764" v="629" actId="20577"/>
        <pc:sldMkLst>
          <pc:docMk/>
          <pc:sldMk cId="2065083537" sldId="287"/>
        </pc:sldMkLst>
        <pc:spChg chg="del">
          <ac:chgData name="Roberta Vancea" userId="b23a6bda-9b69-459c-b87b-c66b04279c04" providerId="ADAL" clId="{A94F7518-B1C3-4297-BC34-7303286CC09F}" dt="2025-03-24T11:55:56.597" v="563" actId="21"/>
          <ac:spMkLst>
            <pc:docMk/>
            <pc:sldMk cId="2065083537" sldId="287"/>
            <ac:spMk id="3" creationId="{90074841-F30A-747C-3B50-BBB873DE1F18}"/>
          </ac:spMkLst>
        </pc:spChg>
        <pc:spChg chg="del">
          <ac:chgData name="Roberta Vancea" userId="b23a6bda-9b69-459c-b87b-c66b04279c04" providerId="ADAL" clId="{A94F7518-B1C3-4297-BC34-7303286CC09F}" dt="2025-03-24T11:55:31.311" v="542" actId="21"/>
          <ac:spMkLst>
            <pc:docMk/>
            <pc:sldMk cId="2065083537" sldId="287"/>
            <ac:spMk id="7" creationId="{C5C0F13A-9E43-9D74-A5CB-CA5A5DFD5C06}"/>
          </ac:spMkLst>
        </pc:spChg>
        <pc:spChg chg="add mod">
          <ac:chgData name="Roberta Vancea" userId="b23a6bda-9b69-459c-b87b-c66b04279c04" providerId="ADAL" clId="{A94F7518-B1C3-4297-BC34-7303286CC09F}" dt="2025-03-24T12:01:24.764" v="629" actId="20577"/>
          <ac:spMkLst>
            <pc:docMk/>
            <pc:sldMk cId="2065083537" sldId="287"/>
            <ac:spMk id="8" creationId="{A959FE0E-5092-5971-FA4F-A48B9F660B5F}"/>
          </ac:spMkLst>
        </pc:spChg>
        <pc:spChg chg="mod">
          <ac:chgData name="Roberta Vancea" userId="b23a6bda-9b69-459c-b87b-c66b04279c04" providerId="ADAL" clId="{A94F7518-B1C3-4297-BC34-7303286CC09F}" dt="2025-03-24T11:55:53.015" v="562" actId="20577"/>
          <ac:spMkLst>
            <pc:docMk/>
            <pc:sldMk cId="2065083537" sldId="287"/>
            <ac:spMk id="12" creationId="{654879FD-8A5E-326A-3426-A6CD80D2F29E}"/>
          </ac:spMkLst>
        </pc:spChg>
      </pc:sldChg>
      <pc:sldChg chg="addSp delSp modSp add mod">
        <pc:chgData name="Roberta Vancea" userId="b23a6bda-9b69-459c-b87b-c66b04279c04" providerId="ADAL" clId="{A94F7518-B1C3-4297-BC34-7303286CC09F}" dt="2025-03-24T12:23:40.015" v="822" actId="113"/>
        <pc:sldMkLst>
          <pc:docMk/>
          <pc:sldMk cId="155163484" sldId="288"/>
        </pc:sldMkLst>
        <pc:spChg chg="add mod">
          <ac:chgData name="Roberta Vancea" userId="b23a6bda-9b69-459c-b87b-c66b04279c04" providerId="ADAL" clId="{A94F7518-B1C3-4297-BC34-7303286CC09F}" dt="2025-03-24T12:23:40.015" v="822" actId="113"/>
          <ac:spMkLst>
            <pc:docMk/>
            <pc:sldMk cId="155163484" sldId="288"/>
            <ac:spMk id="3" creationId="{898EB683-08DE-D659-2DA0-991760AA86F5}"/>
          </ac:spMkLst>
        </pc:spChg>
        <pc:spChg chg="add">
          <ac:chgData name="Roberta Vancea" userId="b23a6bda-9b69-459c-b87b-c66b04279c04" providerId="ADAL" clId="{A94F7518-B1C3-4297-BC34-7303286CC09F}" dt="2025-03-24T12:05:51.983" v="650"/>
          <ac:spMkLst>
            <pc:docMk/>
            <pc:sldMk cId="155163484" sldId="288"/>
            <ac:spMk id="7" creationId="{D26C0B98-BEB7-D9BC-A0CC-AC74A2F9CC66}"/>
          </ac:spMkLst>
        </pc:spChg>
        <pc:spChg chg="del">
          <ac:chgData name="Roberta Vancea" userId="b23a6bda-9b69-459c-b87b-c66b04279c04" providerId="ADAL" clId="{A94F7518-B1C3-4297-BC34-7303286CC09F}" dt="2025-03-24T11:57:06.097" v="577" actId="21"/>
          <ac:spMkLst>
            <pc:docMk/>
            <pc:sldMk cId="155163484" sldId="288"/>
            <ac:spMk id="8" creationId="{B9B3C65B-4B24-6E1D-4B8C-297A9DCCE03E}"/>
          </ac:spMkLst>
        </pc:spChg>
        <pc:spChg chg="mod">
          <ac:chgData name="Roberta Vancea" userId="b23a6bda-9b69-459c-b87b-c66b04279c04" providerId="ADAL" clId="{A94F7518-B1C3-4297-BC34-7303286CC09F}" dt="2025-03-24T12:20:15.889" v="745" actId="790"/>
          <ac:spMkLst>
            <pc:docMk/>
            <pc:sldMk cId="155163484" sldId="288"/>
            <ac:spMk id="9" creationId="{FD00447F-B3AD-7460-6793-468E05F5F239}"/>
          </ac:spMkLst>
        </pc:spChg>
        <pc:spChg chg="add del mod">
          <ac:chgData name="Roberta Vancea" userId="b23a6bda-9b69-459c-b87b-c66b04279c04" providerId="ADAL" clId="{A94F7518-B1C3-4297-BC34-7303286CC09F}" dt="2025-03-24T12:06:26.095" v="654"/>
          <ac:spMkLst>
            <pc:docMk/>
            <pc:sldMk cId="155163484" sldId="288"/>
            <ac:spMk id="10" creationId="{006E86BC-9224-8A93-B72B-62C98AED3D30}"/>
          </ac:spMkLst>
        </pc:spChg>
        <pc:spChg chg="add mod">
          <ac:chgData name="Roberta Vancea" userId="b23a6bda-9b69-459c-b87b-c66b04279c04" providerId="ADAL" clId="{A94F7518-B1C3-4297-BC34-7303286CC09F}" dt="2025-03-24T12:20:15.889" v="745" actId="790"/>
          <ac:spMkLst>
            <pc:docMk/>
            <pc:sldMk cId="155163484" sldId="288"/>
            <ac:spMk id="11" creationId="{FC813228-CCB9-8F05-6955-43A50B632000}"/>
          </ac:spMkLst>
        </pc:spChg>
        <pc:spChg chg="mod">
          <ac:chgData name="Roberta Vancea" userId="b23a6bda-9b69-459c-b87b-c66b04279c04" providerId="ADAL" clId="{A94F7518-B1C3-4297-BC34-7303286CC09F}" dt="2025-03-24T12:20:15.889" v="745" actId="790"/>
          <ac:spMkLst>
            <pc:docMk/>
            <pc:sldMk cId="155163484" sldId="288"/>
            <ac:spMk id="12" creationId="{477D01E2-660E-B525-8E32-2706C26524E1}"/>
          </ac:spMkLst>
        </pc:spChg>
        <pc:spChg chg="add mod">
          <ac:chgData name="Roberta Vancea" userId="b23a6bda-9b69-459c-b87b-c66b04279c04" providerId="ADAL" clId="{A94F7518-B1C3-4297-BC34-7303286CC09F}" dt="2025-03-24T12:20:32.025" v="773" actId="20577"/>
          <ac:spMkLst>
            <pc:docMk/>
            <pc:sldMk cId="155163484" sldId="288"/>
            <ac:spMk id="14" creationId="{74E18558-797A-5B91-79B7-C0434287C8F2}"/>
          </ac:spMkLst>
        </pc:spChg>
      </pc:sldChg>
      <pc:sldChg chg="delSp modSp add mod">
        <pc:chgData name="Roberta Vancea" userId="b23a6bda-9b69-459c-b87b-c66b04279c04" providerId="ADAL" clId="{A94F7518-B1C3-4297-BC34-7303286CC09F}" dt="2025-03-24T12:24:12.579" v="831" actId="1076"/>
        <pc:sldMkLst>
          <pc:docMk/>
          <pc:sldMk cId="727090919" sldId="289"/>
        </pc:sldMkLst>
        <pc:spChg chg="del">
          <ac:chgData name="Roberta Vancea" userId="b23a6bda-9b69-459c-b87b-c66b04279c04" providerId="ADAL" clId="{A94F7518-B1C3-4297-BC34-7303286CC09F}" dt="2025-03-24T12:21:29.285" v="776" actId="21"/>
          <ac:spMkLst>
            <pc:docMk/>
            <pc:sldMk cId="727090919" sldId="289"/>
            <ac:spMk id="3" creationId="{FC8247E5-2DF1-02EF-0A83-0B3839170C52}"/>
          </ac:spMkLst>
        </pc:spChg>
        <pc:spChg chg="mod">
          <ac:chgData name="Roberta Vancea" userId="b23a6bda-9b69-459c-b87b-c66b04279c04" providerId="ADAL" clId="{A94F7518-B1C3-4297-BC34-7303286CC09F}" dt="2025-03-24T12:24:12.579" v="831" actId="1076"/>
          <ac:spMkLst>
            <pc:docMk/>
            <pc:sldMk cId="727090919" sldId="289"/>
            <ac:spMk id="11" creationId="{EE995E4A-14F0-36E8-76BE-8ED4A6AFDC28}"/>
          </ac:spMkLst>
        </pc:spChg>
        <pc:spChg chg="del">
          <ac:chgData name="Roberta Vancea" userId="b23a6bda-9b69-459c-b87b-c66b04279c04" providerId="ADAL" clId="{A94F7518-B1C3-4297-BC34-7303286CC09F}" dt="2025-03-24T12:21:31.920" v="777" actId="21"/>
          <ac:spMkLst>
            <pc:docMk/>
            <pc:sldMk cId="727090919" sldId="289"/>
            <ac:spMk id="14" creationId="{298FB264-6056-5C77-2EC7-A255B5540040}"/>
          </ac:spMkLst>
        </pc:spChg>
      </pc:sldChg>
    </pc:docChg>
  </pc:docChgLst>
  <pc:docChgLst>
    <pc:chgData name="Miruna Toma" userId="8922ae3a-dcd5-4377-95c6-2494f2034cb6" providerId="ADAL" clId="{159741CA-79A4-4295-8E39-F1ED5642F5A4}"/>
    <pc:docChg chg="undo custSel addSld modSld sldOrd">
      <pc:chgData name="Miruna Toma" userId="8922ae3a-dcd5-4377-95c6-2494f2034cb6" providerId="ADAL" clId="{159741CA-79A4-4295-8E39-F1ED5642F5A4}" dt="2025-03-21T14:55:48.196" v="1074" actId="1076"/>
      <pc:docMkLst>
        <pc:docMk/>
      </pc:docMkLst>
      <pc:sldChg chg="addSp delSp modSp mod">
        <pc:chgData name="Miruna Toma" userId="8922ae3a-dcd5-4377-95c6-2494f2034cb6" providerId="ADAL" clId="{159741CA-79A4-4295-8E39-F1ED5642F5A4}" dt="2025-03-21T13:10:15.420" v="98" actId="1076"/>
        <pc:sldMkLst>
          <pc:docMk/>
          <pc:sldMk cId="3194141190" sldId="256"/>
        </pc:sldMkLst>
        <pc:spChg chg="mod">
          <ac:chgData name="Miruna Toma" userId="8922ae3a-dcd5-4377-95c6-2494f2034cb6" providerId="ADAL" clId="{159741CA-79A4-4295-8E39-F1ED5642F5A4}" dt="2025-03-21T13:09:42.276" v="94" actId="20577"/>
          <ac:spMkLst>
            <pc:docMk/>
            <pc:sldMk cId="3194141190" sldId="256"/>
            <ac:spMk id="3" creationId="{29BD9188-487A-F650-5E7C-71E640B1F59D}"/>
          </ac:spMkLst>
        </pc:spChg>
        <pc:picChg chg="add mod">
          <ac:chgData name="Miruna Toma" userId="8922ae3a-dcd5-4377-95c6-2494f2034cb6" providerId="ADAL" clId="{159741CA-79A4-4295-8E39-F1ED5642F5A4}" dt="2025-03-21T13:05:52.871" v="50"/>
          <ac:picMkLst>
            <pc:docMk/>
            <pc:sldMk cId="3194141190" sldId="256"/>
            <ac:picMk id="8" creationId="{C8D55FAB-2D10-6D80-1FA1-D0FEC65431C0}"/>
          </ac:picMkLst>
        </pc:picChg>
        <pc:picChg chg="add mod">
          <ac:chgData name="Miruna Toma" userId="8922ae3a-dcd5-4377-95c6-2494f2034cb6" providerId="ADAL" clId="{159741CA-79A4-4295-8E39-F1ED5642F5A4}" dt="2025-03-21T13:05:52.871" v="50"/>
          <ac:picMkLst>
            <pc:docMk/>
            <pc:sldMk cId="3194141190" sldId="256"/>
            <ac:picMk id="11" creationId="{01443852-80C6-0771-F39E-CAA02C2A3E4E}"/>
          </ac:picMkLst>
        </pc:picChg>
        <pc:picChg chg="add mod">
          <ac:chgData name="Miruna Toma" userId="8922ae3a-dcd5-4377-95c6-2494f2034cb6" providerId="ADAL" clId="{159741CA-79A4-4295-8E39-F1ED5642F5A4}" dt="2025-03-21T13:05:52.871" v="50"/>
          <ac:picMkLst>
            <pc:docMk/>
            <pc:sldMk cId="3194141190" sldId="256"/>
            <ac:picMk id="13" creationId="{E129030C-0ACA-6670-808B-3F135D8817D9}"/>
          </ac:picMkLst>
        </pc:picChg>
      </pc:sldChg>
      <pc:sldChg chg="addSp delSp modSp mod ord">
        <pc:chgData name="Miruna Toma" userId="8922ae3a-dcd5-4377-95c6-2494f2034cb6" providerId="ADAL" clId="{159741CA-79A4-4295-8E39-F1ED5642F5A4}" dt="2025-03-21T14:00:36.643" v="577"/>
        <pc:sldMkLst>
          <pc:docMk/>
          <pc:sldMk cId="985684572" sldId="257"/>
        </pc:sldMkLst>
      </pc:sldChg>
      <pc:sldChg chg="addSp delSp modSp mod">
        <pc:chgData name="Miruna Toma" userId="8922ae3a-dcd5-4377-95c6-2494f2034cb6" providerId="ADAL" clId="{159741CA-79A4-4295-8E39-F1ED5642F5A4}" dt="2025-03-21T13:06:13.225" v="58"/>
        <pc:sldMkLst>
          <pc:docMk/>
          <pc:sldMk cId="3279853206" sldId="258"/>
        </pc:sldMkLst>
        <pc:picChg chg="add mod">
          <ac:chgData name="Miruna Toma" userId="8922ae3a-dcd5-4377-95c6-2494f2034cb6" providerId="ADAL" clId="{159741CA-79A4-4295-8E39-F1ED5642F5A4}" dt="2025-03-21T13:06:13.225" v="58"/>
          <ac:picMkLst>
            <pc:docMk/>
            <pc:sldMk cId="3279853206" sldId="258"/>
            <ac:picMk id="7" creationId="{902DB058-F729-D63A-2B99-84F4B4B56D90}"/>
          </ac:picMkLst>
        </pc:picChg>
        <pc:picChg chg="add mod">
          <ac:chgData name="Miruna Toma" userId="8922ae3a-dcd5-4377-95c6-2494f2034cb6" providerId="ADAL" clId="{159741CA-79A4-4295-8E39-F1ED5642F5A4}" dt="2025-03-21T13:06:13.225" v="58"/>
          <ac:picMkLst>
            <pc:docMk/>
            <pc:sldMk cId="3279853206" sldId="258"/>
            <ac:picMk id="8" creationId="{A79B30F0-0600-1143-FBA2-F44F273BD2ED}"/>
          </ac:picMkLst>
        </pc:picChg>
        <pc:picChg chg="add mod">
          <ac:chgData name="Miruna Toma" userId="8922ae3a-dcd5-4377-95c6-2494f2034cb6" providerId="ADAL" clId="{159741CA-79A4-4295-8E39-F1ED5642F5A4}" dt="2025-03-21T13:06:13.225" v="58"/>
          <ac:picMkLst>
            <pc:docMk/>
            <pc:sldMk cId="3279853206" sldId="258"/>
            <ac:picMk id="13" creationId="{F4EC6275-6EF9-C33C-02B7-B8B93ED3E056}"/>
          </ac:picMkLst>
        </pc:picChg>
      </pc:sldChg>
      <pc:sldChg chg="addSp delSp modSp mod">
        <pc:chgData name="Miruna Toma" userId="8922ae3a-dcd5-4377-95c6-2494f2034cb6" providerId="ADAL" clId="{159741CA-79A4-4295-8E39-F1ED5642F5A4}" dt="2025-03-21T13:40:38.416" v="297" actId="1076"/>
        <pc:sldMkLst>
          <pc:docMk/>
          <pc:sldMk cId="3465536661" sldId="259"/>
        </pc:sldMkLst>
        <pc:spChg chg="add mod">
          <ac:chgData name="Miruna Toma" userId="8922ae3a-dcd5-4377-95c6-2494f2034cb6" providerId="ADAL" clId="{159741CA-79A4-4295-8E39-F1ED5642F5A4}" dt="2025-03-21T13:08:07.873" v="63" actId="1076"/>
          <ac:spMkLst>
            <pc:docMk/>
            <pc:sldMk cId="3465536661" sldId="259"/>
            <ac:spMk id="2" creationId="{B3A8F7FE-D671-94CF-CEE0-540582FB6A0C}"/>
          </ac:spMkLst>
        </pc:spChg>
        <pc:spChg chg="add mod">
          <ac:chgData name="Miruna Toma" userId="8922ae3a-dcd5-4377-95c6-2494f2034cb6" providerId="ADAL" clId="{159741CA-79A4-4295-8E39-F1ED5642F5A4}" dt="2025-03-21T13:32:10.782" v="246" actId="20577"/>
          <ac:spMkLst>
            <pc:docMk/>
            <pc:sldMk cId="3465536661" sldId="259"/>
            <ac:spMk id="7" creationId="{7AEE125F-A75C-FC2F-23C1-5987D3A58CC1}"/>
          </ac:spMkLst>
        </pc:spChg>
        <pc:spChg chg="add mod">
          <ac:chgData name="Miruna Toma" userId="8922ae3a-dcd5-4377-95c6-2494f2034cb6" providerId="ADAL" clId="{159741CA-79A4-4295-8E39-F1ED5642F5A4}" dt="2025-03-21T13:32:30.633" v="257" actId="20577"/>
          <ac:spMkLst>
            <pc:docMk/>
            <pc:sldMk cId="3465536661" sldId="259"/>
            <ac:spMk id="13" creationId="{B702907B-E9B5-7973-1955-D94AD18DC220}"/>
          </ac:spMkLst>
        </pc:spChg>
        <pc:spChg chg="add mod">
          <ac:chgData name="Miruna Toma" userId="8922ae3a-dcd5-4377-95c6-2494f2034cb6" providerId="ADAL" clId="{159741CA-79A4-4295-8E39-F1ED5642F5A4}" dt="2025-03-21T13:40:33.140" v="296" actId="123"/>
          <ac:spMkLst>
            <pc:docMk/>
            <pc:sldMk cId="3465536661" sldId="259"/>
            <ac:spMk id="14" creationId="{29C4347C-7906-3155-44DE-A9607508AC02}"/>
          </ac:spMkLst>
        </pc:spChg>
        <pc:spChg chg="mod">
          <ac:chgData name="Miruna Toma" userId="8922ae3a-dcd5-4377-95c6-2494f2034cb6" providerId="ADAL" clId="{159741CA-79A4-4295-8E39-F1ED5642F5A4}" dt="2025-03-21T13:05:35.729" v="45" actId="1076"/>
          <ac:spMkLst>
            <pc:docMk/>
            <pc:sldMk cId="3465536661" sldId="259"/>
            <ac:spMk id="19" creationId="{0D920B4A-2472-403A-BC8C-A0F828418322}"/>
          </ac:spMkLst>
        </pc:spChg>
        <pc:picChg chg="mod">
          <ac:chgData name="Miruna Toma" userId="8922ae3a-dcd5-4377-95c6-2494f2034cb6" providerId="ADAL" clId="{159741CA-79A4-4295-8E39-F1ED5642F5A4}" dt="2025-03-21T13:05:04.217" v="39" actId="14100"/>
          <ac:picMkLst>
            <pc:docMk/>
            <pc:sldMk cId="3465536661" sldId="259"/>
            <ac:picMk id="4" creationId="{E878AC3E-4DBF-2F8C-4555-675A7116965A}"/>
          </ac:picMkLst>
        </pc:picChg>
        <pc:picChg chg="mod">
          <ac:chgData name="Miruna Toma" userId="8922ae3a-dcd5-4377-95c6-2494f2034cb6" providerId="ADAL" clId="{159741CA-79A4-4295-8E39-F1ED5642F5A4}" dt="2025-03-21T13:05:07.358" v="40" actId="14100"/>
          <ac:picMkLst>
            <pc:docMk/>
            <pc:sldMk cId="3465536661" sldId="259"/>
            <ac:picMk id="5" creationId="{295C6B05-5776-E1CA-94E7-EFFC1C609E55}"/>
          </ac:picMkLst>
        </pc:picChg>
        <pc:picChg chg="mod">
          <ac:chgData name="Miruna Toma" userId="8922ae3a-dcd5-4377-95c6-2494f2034cb6" providerId="ADAL" clId="{159741CA-79A4-4295-8E39-F1ED5642F5A4}" dt="2025-03-21T13:05:12.706" v="42" actId="1076"/>
          <ac:picMkLst>
            <pc:docMk/>
            <pc:sldMk cId="3465536661" sldId="259"/>
            <ac:picMk id="6" creationId="{5217A8BF-7ED5-0CBC-1CD7-80B960BD7D1E}"/>
          </ac:picMkLst>
        </pc:picChg>
        <pc:picChg chg="add mod">
          <ac:chgData name="Miruna Toma" userId="8922ae3a-dcd5-4377-95c6-2494f2034cb6" providerId="ADAL" clId="{159741CA-79A4-4295-8E39-F1ED5642F5A4}" dt="2025-03-21T13:40:38.416" v="297" actId="1076"/>
          <ac:picMkLst>
            <pc:docMk/>
            <pc:sldMk cId="3465536661" sldId="259"/>
            <ac:picMk id="11" creationId="{FCFC2FDF-67DE-208B-FA8B-CE163F351580}"/>
          </ac:picMkLst>
        </pc:picChg>
      </pc:sldChg>
      <pc:sldChg chg="addSp delSp modSp add mod">
        <pc:chgData name="Miruna Toma" userId="8922ae3a-dcd5-4377-95c6-2494f2034cb6" providerId="ADAL" clId="{159741CA-79A4-4295-8E39-F1ED5642F5A4}" dt="2025-03-21T13:47:27.375" v="315" actId="123"/>
        <pc:sldMkLst>
          <pc:docMk/>
          <pc:sldMk cId="2460931098" sldId="260"/>
        </pc:sldMkLst>
        <pc:spChg chg="mod">
          <ac:chgData name="Miruna Toma" userId="8922ae3a-dcd5-4377-95c6-2494f2034cb6" providerId="ADAL" clId="{159741CA-79A4-4295-8E39-F1ED5642F5A4}" dt="2025-03-21T13:47:27.375" v="315" actId="123"/>
          <ac:spMkLst>
            <pc:docMk/>
            <pc:sldMk cId="2460931098" sldId="260"/>
            <ac:spMk id="2" creationId="{7FAD8DEC-4540-4980-C4D1-5EDE2CD0B128}"/>
          </ac:spMkLst>
        </pc:spChg>
        <pc:spChg chg="mod">
          <ac:chgData name="Miruna Toma" userId="8922ae3a-dcd5-4377-95c6-2494f2034cb6" providerId="ADAL" clId="{159741CA-79A4-4295-8E39-F1ED5642F5A4}" dt="2025-03-21T13:39:57.244" v="291" actId="20577"/>
          <ac:spMkLst>
            <pc:docMk/>
            <pc:sldMk cId="2460931098" sldId="260"/>
            <ac:spMk id="19" creationId="{E498423C-FD11-118B-A297-1579C7B014A8}"/>
          </ac:spMkLst>
        </pc:spChg>
      </pc:sldChg>
      <pc:sldChg chg="addSp delSp modSp add mod">
        <pc:chgData name="Miruna Toma" userId="8922ae3a-dcd5-4377-95c6-2494f2034cb6" providerId="ADAL" clId="{159741CA-79A4-4295-8E39-F1ED5642F5A4}" dt="2025-03-21T14:01:02.849" v="583" actId="1038"/>
        <pc:sldMkLst>
          <pc:docMk/>
          <pc:sldMk cId="3555203024" sldId="261"/>
        </pc:sldMkLst>
        <pc:spChg chg="add mod">
          <ac:chgData name="Miruna Toma" userId="8922ae3a-dcd5-4377-95c6-2494f2034cb6" providerId="ADAL" clId="{159741CA-79A4-4295-8E39-F1ED5642F5A4}" dt="2025-03-21T13:53:24.899" v="383" actId="1076"/>
          <ac:spMkLst>
            <pc:docMk/>
            <pc:sldMk cId="3555203024" sldId="261"/>
            <ac:spMk id="7" creationId="{5B98A50C-4634-DA55-0905-D4BBA5AA6575}"/>
          </ac:spMkLst>
        </pc:spChg>
        <pc:spChg chg="add mod">
          <ac:chgData name="Miruna Toma" userId="8922ae3a-dcd5-4377-95c6-2494f2034cb6" providerId="ADAL" clId="{159741CA-79A4-4295-8E39-F1ED5642F5A4}" dt="2025-03-21T13:53:56.869" v="405" actId="1076"/>
          <ac:spMkLst>
            <pc:docMk/>
            <pc:sldMk cId="3555203024" sldId="261"/>
            <ac:spMk id="13" creationId="{222C22D1-A04C-1C9C-8598-85CCCB9726BF}"/>
          </ac:spMkLst>
        </pc:spChg>
        <pc:spChg chg="add mod">
          <ac:chgData name="Miruna Toma" userId="8922ae3a-dcd5-4377-95c6-2494f2034cb6" providerId="ADAL" clId="{159741CA-79A4-4295-8E39-F1ED5642F5A4}" dt="2025-03-21T13:56:00.862" v="426" actId="123"/>
          <ac:spMkLst>
            <pc:docMk/>
            <pc:sldMk cId="3555203024" sldId="261"/>
            <ac:spMk id="18" creationId="{934BA484-31C1-CC67-D0A8-42B73AA9B024}"/>
          </ac:spMkLst>
        </pc:spChg>
        <pc:spChg chg="mod">
          <ac:chgData name="Miruna Toma" userId="8922ae3a-dcd5-4377-95c6-2494f2034cb6" providerId="ADAL" clId="{159741CA-79A4-4295-8E39-F1ED5642F5A4}" dt="2025-03-21T13:56:10.296" v="428" actId="1076"/>
          <ac:spMkLst>
            <pc:docMk/>
            <pc:sldMk cId="3555203024" sldId="261"/>
            <ac:spMk id="19" creationId="{B1A4DF34-0E7F-0698-2E75-E88E674AB0E2}"/>
          </ac:spMkLst>
        </pc:spChg>
        <pc:spChg chg="add mod">
          <ac:chgData name="Miruna Toma" userId="8922ae3a-dcd5-4377-95c6-2494f2034cb6" providerId="ADAL" clId="{159741CA-79A4-4295-8E39-F1ED5642F5A4}" dt="2025-03-21T13:59:32.696" v="567" actId="20577"/>
          <ac:spMkLst>
            <pc:docMk/>
            <pc:sldMk cId="3555203024" sldId="261"/>
            <ac:spMk id="21" creationId="{4FDA6DDE-CFEE-9ABE-C793-C1719895D6B1}"/>
          </ac:spMkLst>
        </pc:spChg>
        <pc:cxnChg chg="add mod">
          <ac:chgData name="Miruna Toma" userId="8922ae3a-dcd5-4377-95c6-2494f2034cb6" providerId="ADAL" clId="{159741CA-79A4-4295-8E39-F1ED5642F5A4}" dt="2025-03-21T13:54:26.655" v="409" actId="1076"/>
          <ac:cxnSpMkLst>
            <pc:docMk/>
            <pc:sldMk cId="3555203024" sldId="261"/>
            <ac:cxnSpMk id="16" creationId="{560885FB-AAC9-65BC-BBE0-0B849B269F16}"/>
          </ac:cxnSpMkLst>
        </pc:cxnChg>
      </pc:sldChg>
      <pc:sldChg chg="addSp delSp modSp add mod">
        <pc:chgData name="Miruna Toma" userId="8922ae3a-dcd5-4377-95c6-2494f2034cb6" providerId="ADAL" clId="{159741CA-79A4-4295-8E39-F1ED5642F5A4}" dt="2025-03-21T14:31:23.441" v="854" actId="207"/>
        <pc:sldMkLst>
          <pc:docMk/>
          <pc:sldMk cId="2155559992" sldId="262"/>
        </pc:sldMkLst>
        <pc:spChg chg="add mod">
          <ac:chgData name="Miruna Toma" userId="8922ae3a-dcd5-4377-95c6-2494f2034cb6" providerId="ADAL" clId="{159741CA-79A4-4295-8E39-F1ED5642F5A4}" dt="2025-03-21T14:19:56.220" v="765" actId="1076"/>
          <ac:spMkLst>
            <pc:docMk/>
            <pc:sldMk cId="2155559992" sldId="262"/>
            <ac:spMk id="12" creationId="{EE303632-B733-BD5F-0892-7180EC44FB63}"/>
          </ac:spMkLst>
        </pc:spChg>
        <pc:spChg chg="add mod">
          <ac:chgData name="Miruna Toma" userId="8922ae3a-dcd5-4377-95c6-2494f2034cb6" providerId="ADAL" clId="{159741CA-79A4-4295-8E39-F1ED5642F5A4}" dt="2025-03-21T14:29:53.284" v="838" actId="207"/>
          <ac:spMkLst>
            <pc:docMk/>
            <pc:sldMk cId="2155559992" sldId="262"/>
            <ac:spMk id="24" creationId="{D9A38F01-8005-1F33-82AF-018C645EF909}"/>
          </ac:spMkLst>
        </pc:spChg>
        <pc:spChg chg="add mod">
          <ac:chgData name="Miruna Toma" userId="8922ae3a-dcd5-4377-95c6-2494f2034cb6" providerId="ADAL" clId="{159741CA-79A4-4295-8E39-F1ED5642F5A4}" dt="2025-03-21T14:31:20.635" v="853" actId="207"/>
          <ac:spMkLst>
            <pc:docMk/>
            <pc:sldMk cId="2155559992" sldId="262"/>
            <ac:spMk id="25" creationId="{89495ED6-1A0D-C98B-AD59-D4B603F5A2DD}"/>
          </ac:spMkLst>
        </pc:spChg>
        <pc:spChg chg="add mod">
          <ac:chgData name="Miruna Toma" userId="8922ae3a-dcd5-4377-95c6-2494f2034cb6" providerId="ADAL" clId="{159741CA-79A4-4295-8E39-F1ED5642F5A4}" dt="2025-03-21T14:31:23.441" v="854" actId="207"/>
          <ac:spMkLst>
            <pc:docMk/>
            <pc:sldMk cId="2155559992" sldId="262"/>
            <ac:spMk id="26" creationId="{F71B2B69-F784-DCFF-5C21-E0139C3D3C98}"/>
          </ac:spMkLst>
        </pc:spChg>
      </pc:sldChg>
      <pc:sldChg chg="delSp modSp add mod ord">
        <pc:chgData name="Miruna Toma" userId="8922ae3a-dcd5-4377-95c6-2494f2034cb6" providerId="ADAL" clId="{159741CA-79A4-4295-8E39-F1ED5642F5A4}" dt="2025-03-21T14:31:10.378" v="852" actId="1036"/>
        <pc:sldMkLst>
          <pc:docMk/>
          <pc:sldMk cId="2265931370" sldId="263"/>
        </pc:sldMkLst>
        <pc:spChg chg="mod">
          <ac:chgData name="Miruna Toma" userId="8922ae3a-dcd5-4377-95c6-2494f2034cb6" providerId="ADAL" clId="{159741CA-79A4-4295-8E39-F1ED5642F5A4}" dt="2025-03-21T14:31:06.331" v="847" actId="1076"/>
          <ac:spMkLst>
            <pc:docMk/>
            <pc:sldMk cId="2265931370" sldId="263"/>
            <ac:spMk id="10" creationId="{05ED38F0-DC70-88EE-5189-77457DB3D419}"/>
          </ac:spMkLst>
        </pc:spChg>
        <pc:spChg chg="mod">
          <ac:chgData name="Miruna Toma" userId="8922ae3a-dcd5-4377-95c6-2494f2034cb6" providerId="ADAL" clId="{159741CA-79A4-4295-8E39-F1ED5642F5A4}" dt="2025-03-21T14:31:10.378" v="852" actId="1036"/>
          <ac:spMkLst>
            <pc:docMk/>
            <pc:sldMk cId="2265931370" sldId="263"/>
            <ac:spMk id="19" creationId="{5DFBBACB-BC9A-46CA-5AA2-B30F75A686FF}"/>
          </ac:spMkLst>
        </pc:spChg>
      </pc:sldChg>
      <pc:sldChg chg="delSp modSp add mod">
        <pc:chgData name="Miruna Toma" userId="8922ae3a-dcd5-4377-95c6-2494f2034cb6" providerId="ADAL" clId="{159741CA-79A4-4295-8E39-F1ED5642F5A4}" dt="2025-03-21T14:40:33.416" v="944" actId="1076"/>
        <pc:sldMkLst>
          <pc:docMk/>
          <pc:sldMk cId="2860380189" sldId="264"/>
        </pc:sldMkLst>
        <pc:spChg chg="mod">
          <ac:chgData name="Miruna Toma" userId="8922ae3a-dcd5-4377-95c6-2494f2034cb6" providerId="ADAL" clId="{159741CA-79A4-4295-8E39-F1ED5642F5A4}" dt="2025-03-21T14:40:29.554" v="943" actId="1076"/>
          <ac:spMkLst>
            <pc:docMk/>
            <pc:sldMk cId="2860380189" sldId="264"/>
            <ac:spMk id="12" creationId="{726E1A9A-EC7B-254D-EC94-A4F91878D9CE}"/>
          </ac:spMkLst>
        </pc:spChg>
        <pc:spChg chg="mod">
          <ac:chgData name="Miruna Toma" userId="8922ae3a-dcd5-4377-95c6-2494f2034cb6" providerId="ADAL" clId="{159741CA-79A4-4295-8E39-F1ED5642F5A4}" dt="2025-03-21T14:40:33.416" v="944" actId="1076"/>
          <ac:spMkLst>
            <pc:docMk/>
            <pc:sldMk cId="2860380189" sldId="264"/>
            <ac:spMk id="14" creationId="{4CBAC05C-0DD2-D196-7E60-2E3EAC8E71B0}"/>
          </ac:spMkLst>
        </pc:spChg>
      </pc:sldChg>
      <pc:sldChg chg="modSp add mod">
        <pc:chgData name="Miruna Toma" userId="8922ae3a-dcd5-4377-95c6-2494f2034cb6" providerId="ADAL" clId="{159741CA-79A4-4295-8E39-F1ED5642F5A4}" dt="2025-03-21T14:42:41.340" v="1012" actId="14100"/>
        <pc:sldMkLst>
          <pc:docMk/>
          <pc:sldMk cId="4177333182" sldId="265"/>
        </pc:sldMkLst>
        <pc:spChg chg="mod">
          <ac:chgData name="Miruna Toma" userId="8922ae3a-dcd5-4377-95c6-2494f2034cb6" providerId="ADAL" clId="{159741CA-79A4-4295-8E39-F1ED5642F5A4}" dt="2025-03-21T14:42:41.340" v="1012" actId="14100"/>
          <ac:spMkLst>
            <pc:docMk/>
            <pc:sldMk cId="4177333182" sldId="265"/>
            <ac:spMk id="14" creationId="{A99EFBD3-BF72-4514-6589-51614A946C6B}"/>
          </ac:spMkLst>
        </pc:spChg>
      </pc:sldChg>
      <pc:sldChg chg="modSp add mod">
        <pc:chgData name="Miruna Toma" userId="8922ae3a-dcd5-4377-95c6-2494f2034cb6" providerId="ADAL" clId="{159741CA-79A4-4295-8E39-F1ED5642F5A4}" dt="2025-03-21T14:43:06.872" v="1013"/>
        <pc:sldMkLst>
          <pc:docMk/>
          <pc:sldMk cId="1701719938" sldId="266"/>
        </pc:sldMkLst>
        <pc:spChg chg="mod">
          <ac:chgData name="Miruna Toma" userId="8922ae3a-dcd5-4377-95c6-2494f2034cb6" providerId="ADAL" clId="{159741CA-79A4-4295-8E39-F1ED5642F5A4}" dt="2025-03-21T14:43:06.872" v="1013"/>
          <ac:spMkLst>
            <pc:docMk/>
            <pc:sldMk cId="1701719938" sldId="266"/>
            <ac:spMk id="14" creationId="{59FE54E7-462D-2809-7A51-6C5AC4D0DD7B}"/>
          </ac:spMkLst>
        </pc:spChg>
      </pc:sldChg>
      <pc:sldChg chg="modSp add mod">
        <pc:chgData name="Miruna Toma" userId="8922ae3a-dcd5-4377-95c6-2494f2034cb6" providerId="ADAL" clId="{159741CA-79A4-4295-8E39-F1ED5642F5A4}" dt="2025-03-21T14:43:43.851" v="1017" actId="1076"/>
        <pc:sldMkLst>
          <pc:docMk/>
          <pc:sldMk cId="1426502408" sldId="267"/>
        </pc:sldMkLst>
        <pc:spChg chg="mod">
          <ac:chgData name="Miruna Toma" userId="8922ae3a-dcd5-4377-95c6-2494f2034cb6" providerId="ADAL" clId="{159741CA-79A4-4295-8E39-F1ED5642F5A4}" dt="2025-03-21T14:43:43.851" v="1017" actId="1076"/>
          <ac:spMkLst>
            <pc:docMk/>
            <pc:sldMk cId="1426502408" sldId="267"/>
            <ac:spMk id="12" creationId="{983A65AD-B468-2539-4C11-4B3152CE3FE4}"/>
          </ac:spMkLst>
        </pc:spChg>
        <pc:spChg chg="mod">
          <ac:chgData name="Miruna Toma" userId="8922ae3a-dcd5-4377-95c6-2494f2034cb6" providerId="ADAL" clId="{159741CA-79A4-4295-8E39-F1ED5642F5A4}" dt="2025-03-21T14:43:39.443" v="1016" actId="1076"/>
          <ac:spMkLst>
            <pc:docMk/>
            <pc:sldMk cId="1426502408" sldId="267"/>
            <ac:spMk id="14" creationId="{166AF05F-E2E7-4FEE-94A7-643FE0A8CC62}"/>
          </ac:spMkLst>
        </pc:spChg>
      </pc:sldChg>
      <pc:sldChg chg="modSp add mod">
        <pc:chgData name="Miruna Toma" userId="8922ae3a-dcd5-4377-95c6-2494f2034cb6" providerId="ADAL" clId="{159741CA-79A4-4295-8E39-F1ED5642F5A4}" dt="2025-03-21T14:45:37.916" v="1019"/>
        <pc:sldMkLst>
          <pc:docMk/>
          <pc:sldMk cId="2556754683" sldId="268"/>
        </pc:sldMkLst>
        <pc:spChg chg="mod">
          <ac:chgData name="Miruna Toma" userId="8922ae3a-dcd5-4377-95c6-2494f2034cb6" providerId="ADAL" clId="{159741CA-79A4-4295-8E39-F1ED5642F5A4}" dt="2025-03-21T14:45:37.916" v="1019"/>
          <ac:spMkLst>
            <pc:docMk/>
            <pc:sldMk cId="2556754683" sldId="268"/>
            <ac:spMk id="14" creationId="{FE592D2E-C39F-ED58-2756-BBD91F76188B}"/>
          </ac:spMkLst>
        </pc:spChg>
      </pc:sldChg>
      <pc:sldChg chg="modSp add mod">
        <pc:chgData name="Miruna Toma" userId="8922ae3a-dcd5-4377-95c6-2494f2034cb6" providerId="ADAL" clId="{159741CA-79A4-4295-8E39-F1ED5642F5A4}" dt="2025-03-21T14:44:06.649" v="1018"/>
        <pc:sldMkLst>
          <pc:docMk/>
          <pc:sldMk cId="2299022887" sldId="269"/>
        </pc:sldMkLst>
      </pc:sldChg>
      <pc:sldChg chg="modSp add mod">
        <pc:chgData name="Miruna Toma" userId="8922ae3a-dcd5-4377-95c6-2494f2034cb6" providerId="ADAL" clId="{159741CA-79A4-4295-8E39-F1ED5642F5A4}" dt="2025-03-21T14:46:19.492" v="1020"/>
        <pc:sldMkLst>
          <pc:docMk/>
          <pc:sldMk cId="45279952" sldId="270"/>
        </pc:sldMkLst>
      </pc:sldChg>
      <pc:sldChg chg="addSp delSp modSp add mod">
        <pc:chgData name="Miruna Toma" userId="8922ae3a-dcd5-4377-95c6-2494f2034cb6" providerId="ADAL" clId="{159741CA-79A4-4295-8E39-F1ED5642F5A4}" dt="2025-03-21T14:55:48.196" v="1074" actId="1076"/>
        <pc:sldMkLst>
          <pc:docMk/>
          <pc:sldMk cId="3760645304" sldId="271"/>
        </pc:sldMkLst>
      </pc:sldChg>
      <pc:sldChg chg="delSp modSp add mod">
        <pc:chgData name="Miruna Toma" userId="8922ae3a-dcd5-4377-95c6-2494f2034cb6" providerId="ADAL" clId="{159741CA-79A4-4295-8E39-F1ED5642F5A4}" dt="2025-03-21T14:41:49.802" v="983" actId="478"/>
        <pc:sldMkLst>
          <pc:docMk/>
          <pc:sldMk cId="668252702" sldId="272"/>
        </pc:sldMkLst>
        <pc:spChg chg="mod">
          <ac:chgData name="Miruna Toma" userId="8922ae3a-dcd5-4377-95c6-2494f2034cb6" providerId="ADAL" clId="{159741CA-79A4-4295-8E39-F1ED5642F5A4}" dt="2025-03-21T14:41:45.761" v="982" actId="20577"/>
          <ac:spMkLst>
            <pc:docMk/>
            <pc:sldMk cId="668252702" sldId="272"/>
            <ac:spMk id="12" creationId="{4A5FA76F-D14D-365C-F58B-40D693D0A975}"/>
          </ac:spMkLst>
        </pc:spChg>
      </pc:sldChg>
      <pc:sldChg chg="addSp modSp add mod">
        <pc:chgData name="Miruna Toma" userId="8922ae3a-dcd5-4377-95c6-2494f2034cb6" providerId="ADAL" clId="{159741CA-79A4-4295-8E39-F1ED5642F5A4}" dt="2025-03-21T14:49:36.882" v="1055" actId="1076"/>
        <pc:sldMkLst>
          <pc:docMk/>
          <pc:sldMk cId="1897154480" sldId="273"/>
        </pc:sldMkLst>
        <pc:spChg chg="add mod">
          <ac:chgData name="Miruna Toma" userId="8922ae3a-dcd5-4377-95c6-2494f2034cb6" providerId="ADAL" clId="{159741CA-79A4-4295-8E39-F1ED5642F5A4}" dt="2025-03-21T14:49:27.957" v="1053" actId="113"/>
          <ac:spMkLst>
            <pc:docMk/>
            <pc:sldMk cId="1897154480" sldId="273"/>
            <ac:spMk id="3" creationId="{82B407A5-9EDA-CF4D-3D1D-36D9701D6D0C}"/>
          </ac:spMkLst>
        </pc:spChg>
        <pc:spChg chg="mod">
          <ac:chgData name="Miruna Toma" userId="8922ae3a-dcd5-4377-95c6-2494f2034cb6" providerId="ADAL" clId="{159741CA-79A4-4295-8E39-F1ED5642F5A4}" dt="2025-03-21T14:49:36.882" v="1055" actId="1076"/>
          <ac:spMkLst>
            <pc:docMk/>
            <pc:sldMk cId="1897154480" sldId="273"/>
            <ac:spMk id="12" creationId="{68A75ABE-FFBB-51B5-C811-F6F09E3E766C}"/>
          </ac:spMkLst>
        </pc:spChg>
      </pc:sldChg>
    </pc:docChg>
  </pc:docChgLst>
  <pc:docChgLst>
    <pc:chgData name="Roberta Vancea" userId="b23a6bda-9b69-459c-b87b-c66b04279c04" providerId="ADAL" clId="{C0216107-0672-4B69-9993-7E588ECAE59B}"/>
    <pc:docChg chg="modSld">
      <pc:chgData name="Roberta Vancea" userId="b23a6bda-9b69-459c-b87b-c66b04279c04" providerId="ADAL" clId="{C0216107-0672-4B69-9993-7E588ECAE59B}" dt="2025-03-24T08:19:52.956" v="5" actId="1076"/>
      <pc:docMkLst>
        <pc:docMk/>
      </pc:docMkLst>
      <pc:sldChg chg="modSp mod">
        <pc:chgData name="Roberta Vancea" userId="b23a6bda-9b69-459c-b87b-c66b04279c04" providerId="ADAL" clId="{C0216107-0672-4B69-9993-7E588ECAE59B}" dt="2025-03-24T08:19:52.956" v="5" actId="1076"/>
        <pc:sldMkLst>
          <pc:docMk/>
          <pc:sldMk cId="3555203024" sldId="261"/>
        </pc:sldMkLst>
        <pc:spChg chg="mod">
          <ac:chgData name="Roberta Vancea" userId="b23a6bda-9b69-459c-b87b-c66b04279c04" providerId="ADAL" clId="{C0216107-0672-4B69-9993-7E588ECAE59B}" dt="2025-03-24T08:19:41.985" v="1" actId="1076"/>
          <ac:spMkLst>
            <pc:docMk/>
            <pc:sldMk cId="3555203024" sldId="261"/>
            <ac:spMk id="7" creationId="{5B98A50C-4634-DA55-0905-D4BBA5AA6575}"/>
          </ac:spMkLst>
        </pc:spChg>
        <pc:spChg chg="mod">
          <ac:chgData name="Roberta Vancea" userId="b23a6bda-9b69-459c-b87b-c66b04279c04" providerId="ADAL" clId="{C0216107-0672-4B69-9993-7E588ECAE59B}" dt="2025-03-24T08:19:46.331" v="2" actId="1076"/>
          <ac:spMkLst>
            <pc:docMk/>
            <pc:sldMk cId="3555203024" sldId="261"/>
            <ac:spMk id="13" creationId="{222C22D1-A04C-1C9C-8598-85CCCB9726BF}"/>
          </ac:spMkLst>
        </pc:spChg>
        <pc:spChg chg="mod">
          <ac:chgData name="Roberta Vancea" userId="b23a6bda-9b69-459c-b87b-c66b04279c04" providerId="ADAL" clId="{C0216107-0672-4B69-9993-7E588ECAE59B}" dt="2025-03-24T08:19:50.090" v="4" actId="1076"/>
          <ac:spMkLst>
            <pc:docMk/>
            <pc:sldMk cId="3555203024" sldId="261"/>
            <ac:spMk id="18" creationId="{934BA484-31C1-CC67-D0A8-42B73AA9B024}"/>
          </ac:spMkLst>
        </pc:spChg>
        <pc:spChg chg="mod">
          <ac:chgData name="Roberta Vancea" userId="b23a6bda-9b69-459c-b87b-c66b04279c04" providerId="ADAL" clId="{C0216107-0672-4B69-9993-7E588ECAE59B}" dt="2025-03-24T08:19:38.371" v="0" actId="1076"/>
          <ac:spMkLst>
            <pc:docMk/>
            <pc:sldMk cId="3555203024" sldId="261"/>
            <ac:spMk id="19" creationId="{B1A4DF34-0E7F-0698-2E75-E88E674AB0E2}"/>
          </ac:spMkLst>
        </pc:spChg>
        <pc:spChg chg="mod">
          <ac:chgData name="Roberta Vancea" userId="b23a6bda-9b69-459c-b87b-c66b04279c04" providerId="ADAL" clId="{C0216107-0672-4B69-9993-7E588ECAE59B}" dt="2025-03-24T08:19:52.956" v="5" actId="1076"/>
          <ac:spMkLst>
            <pc:docMk/>
            <pc:sldMk cId="3555203024" sldId="261"/>
            <ac:spMk id="21" creationId="{4FDA6DDE-CFEE-9ABE-C793-C1719895D6B1}"/>
          </ac:spMkLst>
        </pc:spChg>
        <pc:cxnChg chg="mod">
          <ac:chgData name="Roberta Vancea" userId="b23a6bda-9b69-459c-b87b-c66b04279c04" providerId="ADAL" clId="{C0216107-0672-4B69-9993-7E588ECAE59B}" dt="2025-03-24T08:19:48.211" v="3" actId="1076"/>
          <ac:cxnSpMkLst>
            <pc:docMk/>
            <pc:sldMk cId="3555203024" sldId="261"/>
            <ac:cxnSpMk id="16" creationId="{560885FB-AAC9-65BC-BBE0-0B849B269F16}"/>
          </ac:cxnSpMkLst>
        </pc:cxnChg>
      </pc:sldChg>
    </pc:docChg>
  </pc:docChgLst>
  <pc:docChgLst>
    <pc:chgData name="Irina Stavila" userId="ee731429-c7de-41d6-a67a-4174c59c53b0" providerId="ADAL" clId="{219DA41B-46FD-4035-BDCE-21D163D81588}"/>
    <pc:docChg chg="undo redo custSel addSld delSld modSld sldOrd">
      <pc:chgData name="Irina Stavila" userId="ee731429-c7de-41d6-a67a-4174c59c53b0" providerId="ADAL" clId="{219DA41B-46FD-4035-BDCE-21D163D81588}" dt="2025-03-23T20:31:30.397" v="8491" actId="790"/>
      <pc:docMkLst>
        <pc:docMk/>
      </pc:docMkLst>
      <pc:sldChg chg="addSp delSp modSp mod">
        <pc:chgData name="Irina Stavila" userId="ee731429-c7de-41d6-a67a-4174c59c53b0" providerId="ADAL" clId="{219DA41B-46FD-4035-BDCE-21D163D81588}" dt="2025-03-23T14:12:07.319" v="690" actId="1076"/>
        <pc:sldMkLst>
          <pc:docMk/>
          <pc:sldMk cId="3194141190" sldId="256"/>
        </pc:sldMkLst>
        <pc:spChg chg="mod">
          <ac:chgData name="Irina Stavila" userId="ee731429-c7de-41d6-a67a-4174c59c53b0" providerId="ADAL" clId="{219DA41B-46FD-4035-BDCE-21D163D81588}" dt="2025-03-23T14:04:41.060" v="601" actId="20577"/>
          <ac:spMkLst>
            <pc:docMk/>
            <pc:sldMk cId="3194141190" sldId="256"/>
            <ac:spMk id="2" creationId="{7149FC30-684F-E17A-735C-96AAB7E041D9}"/>
          </ac:spMkLst>
        </pc:spChg>
        <pc:spChg chg="mod">
          <ac:chgData name="Irina Stavila" userId="ee731429-c7de-41d6-a67a-4174c59c53b0" providerId="ADAL" clId="{219DA41B-46FD-4035-BDCE-21D163D81588}" dt="2025-03-23T13:16:19.327" v="137" actId="20577"/>
          <ac:spMkLst>
            <pc:docMk/>
            <pc:sldMk cId="3194141190" sldId="256"/>
            <ac:spMk id="3" creationId="{29BD9188-487A-F650-5E7C-71E640B1F59D}"/>
          </ac:spMkLst>
        </pc:spChg>
        <pc:spChg chg="add mod">
          <ac:chgData name="Irina Stavila" userId="ee731429-c7de-41d6-a67a-4174c59c53b0" providerId="ADAL" clId="{219DA41B-46FD-4035-BDCE-21D163D81588}" dt="2025-03-23T14:11:05.108" v="675" actId="1076"/>
          <ac:spMkLst>
            <pc:docMk/>
            <pc:sldMk cId="3194141190" sldId="256"/>
            <ac:spMk id="6" creationId="{E91CBB42-1EFA-E1C6-3CE2-08901C353C07}"/>
          </ac:spMkLst>
        </pc:spChg>
        <pc:spChg chg="add mod">
          <ac:chgData name="Irina Stavila" userId="ee731429-c7de-41d6-a67a-4174c59c53b0" providerId="ADAL" clId="{219DA41B-46FD-4035-BDCE-21D163D81588}" dt="2025-03-23T14:11:05.108" v="675" actId="1076"/>
          <ac:spMkLst>
            <pc:docMk/>
            <pc:sldMk cId="3194141190" sldId="256"/>
            <ac:spMk id="7" creationId="{6A3CCEF5-EBEB-7C4F-548B-C0CAC344CC27}"/>
          </ac:spMkLst>
        </pc:spChg>
        <pc:picChg chg="add mod">
          <ac:chgData name="Irina Stavila" userId="ee731429-c7de-41d6-a67a-4174c59c53b0" providerId="ADAL" clId="{219DA41B-46FD-4035-BDCE-21D163D81588}" dt="2025-03-23T13:16:24.924" v="138" actId="1076"/>
          <ac:picMkLst>
            <pc:docMk/>
            <pc:sldMk cId="3194141190" sldId="256"/>
            <ac:picMk id="4" creationId="{CDD93573-282A-5BD4-5F45-C973E6CB630F}"/>
          </ac:picMkLst>
        </pc:picChg>
        <pc:picChg chg="add mod">
          <ac:chgData name="Irina Stavila" userId="ee731429-c7de-41d6-a67a-4174c59c53b0" providerId="ADAL" clId="{219DA41B-46FD-4035-BDCE-21D163D81588}" dt="2025-03-23T14:11:05.108" v="675" actId="1076"/>
          <ac:picMkLst>
            <pc:docMk/>
            <pc:sldMk cId="3194141190" sldId="256"/>
            <ac:picMk id="5" creationId="{9A194624-F045-3CE5-83EE-8063616537E8}"/>
          </ac:picMkLst>
        </pc:picChg>
        <pc:picChg chg="mod">
          <ac:chgData name="Irina Stavila" userId="ee731429-c7de-41d6-a67a-4174c59c53b0" providerId="ADAL" clId="{219DA41B-46FD-4035-BDCE-21D163D81588}" dt="2025-03-23T14:12:06.321" v="687" actId="14100"/>
          <ac:picMkLst>
            <pc:docMk/>
            <pc:sldMk cId="3194141190" sldId="256"/>
            <ac:picMk id="8" creationId="{C8D55FAB-2D10-6D80-1FA1-D0FEC65431C0}"/>
          </ac:picMkLst>
        </pc:picChg>
        <pc:picChg chg="mod">
          <ac:chgData name="Irina Stavila" userId="ee731429-c7de-41d6-a67a-4174c59c53b0" providerId="ADAL" clId="{219DA41B-46FD-4035-BDCE-21D163D81588}" dt="2025-03-23T14:12:06.583" v="688" actId="14100"/>
          <ac:picMkLst>
            <pc:docMk/>
            <pc:sldMk cId="3194141190" sldId="256"/>
            <ac:picMk id="11" creationId="{01443852-80C6-0771-F39E-CAA02C2A3E4E}"/>
          </ac:picMkLst>
        </pc:picChg>
        <pc:picChg chg="mod">
          <ac:chgData name="Irina Stavila" userId="ee731429-c7de-41d6-a67a-4174c59c53b0" providerId="ADAL" clId="{219DA41B-46FD-4035-BDCE-21D163D81588}" dt="2025-03-23T14:12:07.319" v="690" actId="1076"/>
          <ac:picMkLst>
            <pc:docMk/>
            <pc:sldMk cId="3194141190" sldId="256"/>
            <ac:picMk id="13" creationId="{E129030C-0ACA-6670-808B-3F135D8817D9}"/>
          </ac:picMkLst>
        </pc:picChg>
        <pc:picChg chg="del">
          <ac:chgData name="Irina Stavila" userId="ee731429-c7de-41d6-a67a-4174c59c53b0" providerId="ADAL" clId="{219DA41B-46FD-4035-BDCE-21D163D81588}" dt="2025-03-23T13:00:25.052" v="0" actId="21"/>
          <ac:picMkLst>
            <pc:docMk/>
            <pc:sldMk cId="3194141190" sldId="256"/>
            <ac:picMk id="14" creationId="{2BA2A76C-9F6A-0FE3-A9C0-F90FF69A9594}"/>
          </ac:picMkLst>
        </pc:picChg>
        <pc:picChg chg="add mod">
          <ac:chgData name="Irina Stavila" userId="ee731429-c7de-41d6-a67a-4174c59c53b0" providerId="ADAL" clId="{219DA41B-46FD-4035-BDCE-21D163D81588}" dt="2025-03-23T14:11:05.108" v="675" actId="1076"/>
          <ac:picMkLst>
            <pc:docMk/>
            <pc:sldMk cId="3194141190" sldId="256"/>
            <ac:picMk id="2050" creationId="{D719C3E0-4B4D-1607-2ED7-59B19391CC44}"/>
          </ac:picMkLst>
        </pc:picChg>
        <pc:picChg chg="add mod">
          <ac:chgData name="Irina Stavila" userId="ee731429-c7de-41d6-a67a-4174c59c53b0" providerId="ADAL" clId="{219DA41B-46FD-4035-BDCE-21D163D81588}" dt="2025-03-23T14:11:05.108" v="675" actId="1076"/>
          <ac:picMkLst>
            <pc:docMk/>
            <pc:sldMk cId="3194141190" sldId="256"/>
            <ac:picMk id="2051" creationId="{917D7621-DD5E-869D-CECA-94233A08EA02}"/>
          </ac:picMkLst>
        </pc:picChg>
      </pc:sldChg>
      <pc:sldChg chg="add del">
        <pc:chgData name="Irina Stavila" userId="ee731429-c7de-41d6-a67a-4174c59c53b0" providerId="ADAL" clId="{219DA41B-46FD-4035-BDCE-21D163D81588}" dt="2025-03-23T20:28:02.500" v="8425" actId="2696"/>
        <pc:sldMkLst>
          <pc:docMk/>
          <pc:sldMk cId="985684572" sldId="257"/>
        </pc:sldMkLst>
      </pc:sldChg>
      <pc:sldChg chg="modSp mod">
        <pc:chgData name="Irina Stavila" userId="ee731429-c7de-41d6-a67a-4174c59c53b0" providerId="ADAL" clId="{219DA41B-46FD-4035-BDCE-21D163D81588}" dt="2025-03-23T17:10:34.087" v="2398" actId="404"/>
        <pc:sldMkLst>
          <pc:docMk/>
          <pc:sldMk cId="3465536661" sldId="259"/>
        </pc:sldMkLst>
        <pc:spChg chg="mod">
          <ac:chgData name="Irina Stavila" userId="ee731429-c7de-41d6-a67a-4174c59c53b0" providerId="ADAL" clId="{219DA41B-46FD-4035-BDCE-21D163D81588}" dt="2025-03-23T17:10:23.544" v="2396" actId="404"/>
          <ac:spMkLst>
            <pc:docMk/>
            <pc:sldMk cId="3465536661" sldId="259"/>
            <ac:spMk id="7" creationId="{7AEE125F-A75C-FC2F-23C1-5987D3A58CC1}"/>
          </ac:spMkLst>
        </pc:spChg>
        <pc:spChg chg="mod">
          <ac:chgData name="Irina Stavila" userId="ee731429-c7de-41d6-a67a-4174c59c53b0" providerId="ADAL" clId="{219DA41B-46FD-4035-BDCE-21D163D81588}" dt="2025-03-23T17:10:34.087" v="2398" actId="404"/>
          <ac:spMkLst>
            <pc:docMk/>
            <pc:sldMk cId="3465536661" sldId="259"/>
            <ac:spMk id="13" creationId="{B702907B-E9B5-7973-1955-D94AD18DC220}"/>
          </ac:spMkLst>
        </pc:spChg>
        <pc:spChg chg="mod">
          <ac:chgData name="Irina Stavila" userId="ee731429-c7de-41d6-a67a-4174c59c53b0" providerId="ADAL" clId="{219DA41B-46FD-4035-BDCE-21D163D81588}" dt="2025-03-23T17:10:09.020" v="2393" actId="1076"/>
          <ac:spMkLst>
            <pc:docMk/>
            <pc:sldMk cId="3465536661" sldId="259"/>
            <ac:spMk id="14" creationId="{29C4347C-7906-3155-44DE-A9607508AC02}"/>
          </ac:spMkLst>
        </pc:spChg>
        <pc:picChg chg="mod">
          <ac:chgData name="Irina Stavila" userId="ee731429-c7de-41d6-a67a-4174c59c53b0" providerId="ADAL" clId="{219DA41B-46FD-4035-BDCE-21D163D81588}" dt="2025-03-23T14:05:09.320" v="602" actId="1076"/>
          <ac:picMkLst>
            <pc:docMk/>
            <pc:sldMk cId="3465536661" sldId="259"/>
            <ac:picMk id="11" creationId="{FCFC2FDF-67DE-208B-FA8B-CE163F351580}"/>
          </ac:picMkLst>
        </pc:picChg>
      </pc:sldChg>
      <pc:sldChg chg="addSp delSp modSp mod">
        <pc:chgData name="Irina Stavila" userId="ee731429-c7de-41d6-a67a-4174c59c53b0" providerId="ADAL" clId="{219DA41B-46FD-4035-BDCE-21D163D81588}" dt="2025-03-23T15:08:10.896" v="1038" actId="108"/>
        <pc:sldMkLst>
          <pc:docMk/>
          <pc:sldMk cId="2460931098" sldId="260"/>
        </pc:sldMkLst>
        <pc:spChg chg="mod">
          <ac:chgData name="Irina Stavila" userId="ee731429-c7de-41d6-a67a-4174c59c53b0" providerId="ADAL" clId="{219DA41B-46FD-4035-BDCE-21D163D81588}" dt="2025-03-23T13:19:28.063" v="139" actId="14100"/>
          <ac:spMkLst>
            <pc:docMk/>
            <pc:sldMk cId="2460931098" sldId="260"/>
            <ac:spMk id="2" creationId="{7FAD8DEC-4540-4980-C4D1-5EDE2CD0B128}"/>
          </ac:spMkLst>
        </pc:spChg>
        <pc:graphicFrameChg chg="add mod modGraphic">
          <ac:chgData name="Irina Stavila" userId="ee731429-c7de-41d6-a67a-4174c59c53b0" providerId="ADAL" clId="{219DA41B-46FD-4035-BDCE-21D163D81588}" dt="2025-03-23T15:08:10.896" v="1038" actId="108"/>
          <ac:graphicFrameMkLst>
            <pc:docMk/>
            <pc:sldMk cId="2460931098" sldId="260"/>
            <ac:graphicFrameMk id="3" creationId="{5F43A429-D8A1-BC73-6786-9A170F55F95A}"/>
          </ac:graphicFrameMkLst>
        </pc:graphicFrameChg>
        <pc:picChg chg="add del mod">
          <ac:chgData name="Irina Stavila" userId="ee731429-c7de-41d6-a67a-4174c59c53b0" providerId="ADAL" clId="{219DA41B-46FD-4035-BDCE-21D163D81588}" dt="2025-03-23T13:20:17.514" v="144" actId="21"/>
          <ac:picMkLst>
            <pc:docMk/>
            <pc:sldMk cId="2460931098" sldId="260"/>
            <ac:picMk id="8" creationId="{52B189AC-A24B-3E58-108E-C734EBB94D34}"/>
          </ac:picMkLst>
        </pc:picChg>
      </pc:sldChg>
      <pc:sldChg chg="delSp modSp mod">
        <pc:chgData name="Irina Stavila" userId="ee731429-c7de-41d6-a67a-4174c59c53b0" providerId="ADAL" clId="{219DA41B-46FD-4035-BDCE-21D163D81588}" dt="2025-03-23T13:25:20.587" v="263" actId="14100"/>
        <pc:sldMkLst>
          <pc:docMk/>
          <pc:sldMk cId="3555203024" sldId="261"/>
        </pc:sldMkLst>
        <pc:spChg chg="mod">
          <ac:chgData name="Irina Stavila" userId="ee731429-c7de-41d6-a67a-4174c59c53b0" providerId="ADAL" clId="{219DA41B-46FD-4035-BDCE-21D163D81588}" dt="2025-03-23T13:25:20.587" v="263" actId="14100"/>
          <ac:spMkLst>
            <pc:docMk/>
            <pc:sldMk cId="3555203024" sldId="261"/>
            <ac:spMk id="2" creationId="{AE55F5D4-EAFF-DC49-6E84-1BEE1A539C68}"/>
          </ac:spMkLst>
        </pc:spChg>
        <pc:spChg chg="mod">
          <ac:chgData name="Irina Stavila" userId="ee731429-c7de-41d6-a67a-4174c59c53b0" providerId="ADAL" clId="{219DA41B-46FD-4035-BDCE-21D163D81588}" dt="2025-03-23T13:24:42.814" v="247" actId="1076"/>
          <ac:spMkLst>
            <pc:docMk/>
            <pc:sldMk cId="3555203024" sldId="261"/>
            <ac:spMk id="7" creationId="{5B98A50C-4634-DA55-0905-D4BBA5AA6575}"/>
          </ac:spMkLst>
        </pc:spChg>
        <pc:spChg chg="del">
          <ac:chgData name="Irina Stavila" userId="ee731429-c7de-41d6-a67a-4174c59c53b0" providerId="ADAL" clId="{219DA41B-46FD-4035-BDCE-21D163D81588}" dt="2025-03-23T13:22:17.014" v="154" actId="21"/>
          <ac:spMkLst>
            <pc:docMk/>
            <pc:sldMk cId="3555203024" sldId="261"/>
            <ac:spMk id="11" creationId="{EF1E0961-4139-7589-B2F4-1A139E13977E}"/>
          </ac:spMkLst>
        </pc:spChg>
        <pc:spChg chg="mod">
          <ac:chgData name="Irina Stavila" userId="ee731429-c7de-41d6-a67a-4174c59c53b0" providerId="ADAL" clId="{219DA41B-46FD-4035-BDCE-21D163D81588}" dt="2025-03-23T13:24:40.551" v="246" actId="1076"/>
          <ac:spMkLst>
            <pc:docMk/>
            <pc:sldMk cId="3555203024" sldId="261"/>
            <ac:spMk id="13" creationId="{222C22D1-A04C-1C9C-8598-85CCCB9726BF}"/>
          </ac:spMkLst>
        </pc:spChg>
        <pc:spChg chg="mod">
          <ac:chgData name="Irina Stavila" userId="ee731429-c7de-41d6-a67a-4174c59c53b0" providerId="ADAL" clId="{219DA41B-46FD-4035-BDCE-21D163D81588}" dt="2025-03-23T13:24:53.007" v="249" actId="1076"/>
          <ac:spMkLst>
            <pc:docMk/>
            <pc:sldMk cId="3555203024" sldId="261"/>
            <ac:spMk id="18" creationId="{934BA484-31C1-CC67-D0A8-42B73AA9B024}"/>
          </ac:spMkLst>
        </pc:spChg>
        <pc:spChg chg="del">
          <ac:chgData name="Irina Stavila" userId="ee731429-c7de-41d6-a67a-4174c59c53b0" providerId="ADAL" clId="{219DA41B-46FD-4035-BDCE-21D163D81588}" dt="2025-03-23T13:22:19.337" v="155" actId="21"/>
          <ac:spMkLst>
            <pc:docMk/>
            <pc:sldMk cId="3555203024" sldId="261"/>
            <ac:spMk id="20" creationId="{BE2A5804-2B8C-9A75-D696-40A7BE15E60C}"/>
          </ac:spMkLst>
        </pc:spChg>
        <pc:spChg chg="mod">
          <ac:chgData name="Irina Stavila" userId="ee731429-c7de-41d6-a67a-4174c59c53b0" providerId="ADAL" clId="{219DA41B-46FD-4035-BDCE-21D163D81588}" dt="2025-03-23T13:24:47.390" v="248" actId="1076"/>
          <ac:spMkLst>
            <pc:docMk/>
            <pc:sldMk cId="3555203024" sldId="261"/>
            <ac:spMk id="21" creationId="{4FDA6DDE-CFEE-9ABE-C793-C1719895D6B1}"/>
          </ac:spMkLst>
        </pc:spChg>
        <pc:cxnChg chg="del">
          <ac:chgData name="Irina Stavila" userId="ee731429-c7de-41d6-a67a-4174c59c53b0" providerId="ADAL" clId="{219DA41B-46FD-4035-BDCE-21D163D81588}" dt="2025-03-23T13:22:23.429" v="156" actId="21"/>
          <ac:cxnSpMkLst>
            <pc:docMk/>
            <pc:sldMk cId="3555203024" sldId="261"/>
            <ac:cxnSpMk id="15" creationId="{3DA6AFAE-1CDB-34E4-380C-5EB5500769D0}"/>
          </ac:cxnSpMkLst>
        </pc:cxnChg>
        <pc:cxnChg chg="mod">
          <ac:chgData name="Irina Stavila" userId="ee731429-c7de-41d6-a67a-4174c59c53b0" providerId="ADAL" clId="{219DA41B-46FD-4035-BDCE-21D163D81588}" dt="2025-03-23T13:22:46.770" v="162" actId="1076"/>
          <ac:cxnSpMkLst>
            <pc:docMk/>
            <pc:sldMk cId="3555203024" sldId="261"/>
            <ac:cxnSpMk id="16" creationId="{560885FB-AAC9-65BC-BBE0-0B849B269F16}"/>
          </ac:cxnSpMkLst>
        </pc:cxnChg>
      </pc:sldChg>
      <pc:sldChg chg="addSp delSp modSp mod">
        <pc:chgData name="Irina Stavila" userId="ee731429-c7de-41d6-a67a-4174c59c53b0" providerId="ADAL" clId="{219DA41B-46FD-4035-BDCE-21D163D81588}" dt="2025-03-23T14:04:06.274" v="599" actId="20577"/>
        <pc:sldMkLst>
          <pc:docMk/>
          <pc:sldMk cId="2155559992" sldId="262"/>
        </pc:sldMkLst>
        <pc:spChg chg="add mod">
          <ac:chgData name="Irina Stavila" userId="ee731429-c7de-41d6-a67a-4174c59c53b0" providerId="ADAL" clId="{219DA41B-46FD-4035-BDCE-21D163D81588}" dt="2025-03-23T14:04:06.274" v="599" actId="20577"/>
          <ac:spMkLst>
            <pc:docMk/>
            <pc:sldMk cId="2155559992" sldId="262"/>
            <ac:spMk id="2" creationId="{91AF5EE0-90F8-2D52-791F-205CB3352518}"/>
          </ac:spMkLst>
        </pc:spChg>
        <pc:spChg chg="add mod">
          <ac:chgData name="Irina Stavila" userId="ee731429-c7de-41d6-a67a-4174c59c53b0" providerId="ADAL" clId="{219DA41B-46FD-4035-BDCE-21D163D81588}" dt="2025-03-23T14:02:22.630" v="581" actId="1076"/>
          <ac:spMkLst>
            <pc:docMk/>
            <pc:sldMk cId="2155559992" sldId="262"/>
            <ac:spMk id="3" creationId="{6DBAE58F-19DE-F035-9253-FD21AE7A7AE4}"/>
          </ac:spMkLst>
        </pc:spChg>
        <pc:spChg chg="mod">
          <ac:chgData name="Irina Stavila" userId="ee731429-c7de-41d6-a67a-4174c59c53b0" providerId="ADAL" clId="{219DA41B-46FD-4035-BDCE-21D163D81588}" dt="2025-03-23T13:57:26.147" v="460" actId="20577"/>
          <ac:spMkLst>
            <pc:docMk/>
            <pc:sldMk cId="2155559992" sldId="262"/>
            <ac:spMk id="12" creationId="{EE303632-B733-BD5F-0892-7180EC44FB63}"/>
          </ac:spMkLst>
        </pc:spChg>
        <pc:spChg chg="del mod">
          <ac:chgData name="Irina Stavila" userId="ee731429-c7de-41d6-a67a-4174c59c53b0" providerId="ADAL" clId="{219DA41B-46FD-4035-BDCE-21D163D81588}" dt="2025-03-23T13:58:54.124" v="470" actId="21"/>
          <ac:spMkLst>
            <pc:docMk/>
            <pc:sldMk cId="2155559992" sldId="262"/>
            <ac:spMk id="14" creationId="{08C21CD7-CF68-0032-5CD8-E41D973C9899}"/>
          </ac:spMkLst>
        </pc:spChg>
        <pc:spChg chg="mod">
          <ac:chgData name="Irina Stavila" userId="ee731429-c7de-41d6-a67a-4174c59c53b0" providerId="ADAL" clId="{219DA41B-46FD-4035-BDCE-21D163D81588}" dt="2025-03-23T14:03:09.004" v="593" actId="207"/>
          <ac:spMkLst>
            <pc:docMk/>
            <pc:sldMk cId="2155559992" sldId="262"/>
            <ac:spMk id="24" creationId="{D9A38F01-8005-1F33-82AF-018C645EF909}"/>
          </ac:spMkLst>
        </pc:spChg>
        <pc:spChg chg="mod">
          <ac:chgData name="Irina Stavila" userId="ee731429-c7de-41d6-a67a-4174c59c53b0" providerId="ADAL" clId="{219DA41B-46FD-4035-BDCE-21D163D81588}" dt="2025-03-23T14:01:28.368" v="572" actId="14100"/>
          <ac:spMkLst>
            <pc:docMk/>
            <pc:sldMk cId="2155559992" sldId="262"/>
            <ac:spMk id="25" creationId="{89495ED6-1A0D-C98B-AD59-D4B603F5A2DD}"/>
          </ac:spMkLst>
        </pc:spChg>
        <pc:spChg chg="mod">
          <ac:chgData name="Irina Stavila" userId="ee731429-c7de-41d6-a67a-4174c59c53b0" providerId="ADAL" clId="{219DA41B-46FD-4035-BDCE-21D163D81588}" dt="2025-03-23T14:01:25.539" v="571" actId="14100"/>
          <ac:spMkLst>
            <pc:docMk/>
            <pc:sldMk cId="2155559992" sldId="262"/>
            <ac:spMk id="26" creationId="{F71B2B69-F784-DCFF-5C21-E0139C3D3C98}"/>
          </ac:spMkLst>
        </pc:spChg>
      </pc:sldChg>
      <pc:sldChg chg="modSp mod">
        <pc:chgData name="Irina Stavila" userId="ee731429-c7de-41d6-a67a-4174c59c53b0" providerId="ADAL" clId="{219DA41B-46FD-4035-BDCE-21D163D81588}" dt="2025-03-23T14:06:29.088" v="614" actId="20577"/>
        <pc:sldMkLst>
          <pc:docMk/>
          <pc:sldMk cId="2265931370" sldId="263"/>
        </pc:sldMkLst>
        <pc:spChg chg="mod">
          <ac:chgData name="Irina Stavila" userId="ee731429-c7de-41d6-a67a-4174c59c53b0" providerId="ADAL" clId="{219DA41B-46FD-4035-BDCE-21D163D81588}" dt="2025-03-23T14:06:29.088" v="614" actId="20577"/>
          <ac:spMkLst>
            <pc:docMk/>
            <pc:sldMk cId="2265931370" sldId="263"/>
            <ac:spMk id="10" creationId="{05ED38F0-DC70-88EE-5189-77457DB3D419}"/>
          </ac:spMkLst>
        </pc:spChg>
        <pc:spChg chg="mod">
          <ac:chgData name="Irina Stavila" userId="ee731429-c7de-41d6-a67a-4174c59c53b0" providerId="ADAL" clId="{219DA41B-46FD-4035-BDCE-21D163D81588}" dt="2025-03-23T14:06:24.597" v="613" actId="1076"/>
          <ac:spMkLst>
            <pc:docMk/>
            <pc:sldMk cId="2265931370" sldId="263"/>
            <ac:spMk id="19" creationId="{5DFBBACB-BC9A-46CA-5AA2-B30F75A686FF}"/>
          </ac:spMkLst>
        </pc:spChg>
      </pc:sldChg>
      <pc:sldChg chg="addSp delSp modSp mod">
        <pc:chgData name="Irina Stavila" userId="ee731429-c7de-41d6-a67a-4174c59c53b0" providerId="ADAL" clId="{219DA41B-46FD-4035-BDCE-21D163D81588}" dt="2025-03-23T18:40:55.157" v="5821" actId="20577"/>
        <pc:sldMkLst>
          <pc:docMk/>
          <pc:sldMk cId="2860380189" sldId="264"/>
        </pc:sldMkLst>
        <pc:spChg chg="add mod">
          <ac:chgData name="Irina Stavila" userId="ee731429-c7de-41d6-a67a-4174c59c53b0" providerId="ADAL" clId="{219DA41B-46FD-4035-BDCE-21D163D81588}" dt="2025-03-23T18:10:39.499" v="4667" actId="1076"/>
          <ac:spMkLst>
            <pc:docMk/>
            <pc:sldMk cId="2860380189" sldId="264"/>
            <ac:spMk id="3" creationId="{9B63CC93-C011-7D3F-73AA-B7A224A53407}"/>
          </ac:spMkLst>
        </pc:spChg>
        <pc:spChg chg="add mod">
          <ac:chgData name="Irina Stavila" userId="ee731429-c7de-41d6-a67a-4174c59c53b0" providerId="ADAL" clId="{219DA41B-46FD-4035-BDCE-21D163D81588}" dt="2025-03-23T18:10:48.939" v="4671" actId="14100"/>
          <ac:spMkLst>
            <pc:docMk/>
            <pc:sldMk cId="2860380189" sldId="264"/>
            <ac:spMk id="7" creationId="{D63818C0-698F-9450-AB4B-76E325BE93E9}"/>
          </ac:spMkLst>
        </pc:spChg>
        <pc:spChg chg="add mod">
          <ac:chgData name="Irina Stavila" userId="ee731429-c7de-41d6-a67a-4174c59c53b0" providerId="ADAL" clId="{219DA41B-46FD-4035-BDCE-21D163D81588}" dt="2025-03-23T18:12:45.917" v="4773" actId="20577"/>
          <ac:spMkLst>
            <pc:docMk/>
            <pc:sldMk cId="2860380189" sldId="264"/>
            <ac:spMk id="8" creationId="{87F0BFDC-C870-209B-8C47-14271CC762D1}"/>
          </ac:spMkLst>
        </pc:spChg>
        <pc:spChg chg="mod">
          <ac:chgData name="Irina Stavila" userId="ee731429-c7de-41d6-a67a-4174c59c53b0" providerId="ADAL" clId="{219DA41B-46FD-4035-BDCE-21D163D81588}" dt="2025-03-23T18:40:55.157" v="5821" actId="20577"/>
          <ac:spMkLst>
            <pc:docMk/>
            <pc:sldMk cId="2860380189" sldId="264"/>
            <ac:spMk id="14" creationId="{4CBAC05C-0DD2-D196-7E60-2E3EAC8E71B0}"/>
          </ac:spMkLst>
        </pc:spChg>
        <pc:cxnChg chg="add mod">
          <ac:chgData name="Irina Stavila" userId="ee731429-c7de-41d6-a67a-4174c59c53b0" providerId="ADAL" clId="{219DA41B-46FD-4035-BDCE-21D163D81588}" dt="2025-03-23T18:10:43.827" v="4668" actId="1076"/>
          <ac:cxnSpMkLst>
            <pc:docMk/>
            <pc:sldMk cId="2860380189" sldId="264"/>
            <ac:cxnSpMk id="10" creationId="{F3E96FA1-75DD-840C-203F-7F91EBF08A61}"/>
          </ac:cxnSpMkLst>
        </pc:cxnChg>
        <pc:cxnChg chg="add del mod">
          <ac:chgData name="Irina Stavila" userId="ee731429-c7de-41d6-a67a-4174c59c53b0" providerId="ADAL" clId="{219DA41B-46FD-4035-BDCE-21D163D81588}" dt="2025-03-23T17:11:29.192" v="2412" actId="21"/>
          <ac:cxnSpMkLst>
            <pc:docMk/>
            <pc:sldMk cId="2860380189" sldId="264"/>
            <ac:cxnSpMk id="11" creationId="{73FD6AF7-136D-29A5-F97E-942C477A12B4}"/>
          </ac:cxnSpMkLst>
        </pc:cxnChg>
        <pc:cxnChg chg="add mod">
          <ac:chgData name="Irina Stavila" userId="ee731429-c7de-41d6-a67a-4174c59c53b0" providerId="ADAL" clId="{219DA41B-46FD-4035-BDCE-21D163D81588}" dt="2025-03-23T18:12:52.626" v="4774" actId="1076"/>
          <ac:cxnSpMkLst>
            <pc:docMk/>
            <pc:sldMk cId="2860380189" sldId="264"/>
            <ac:cxnSpMk id="15" creationId="{73FD6AF7-136D-29A5-F97E-942C477A12B4}"/>
          </ac:cxnSpMkLst>
        </pc:cxnChg>
      </pc:sldChg>
      <pc:sldChg chg="addSp modSp mod">
        <pc:chgData name="Irina Stavila" userId="ee731429-c7de-41d6-a67a-4174c59c53b0" providerId="ADAL" clId="{219DA41B-46FD-4035-BDCE-21D163D81588}" dt="2025-03-23T20:19:00.700" v="7967" actId="20577"/>
        <pc:sldMkLst>
          <pc:docMk/>
          <pc:sldMk cId="4177333182" sldId="265"/>
        </pc:sldMkLst>
        <pc:spChg chg="add mod">
          <ac:chgData name="Irina Stavila" userId="ee731429-c7de-41d6-a67a-4174c59c53b0" providerId="ADAL" clId="{219DA41B-46FD-4035-BDCE-21D163D81588}" dt="2025-03-23T17:17:58.827" v="2547" actId="255"/>
          <ac:spMkLst>
            <pc:docMk/>
            <pc:sldMk cId="4177333182" sldId="265"/>
            <ac:spMk id="3" creationId="{41AFB3DB-C5CD-5476-578E-DCF81515C751}"/>
          </ac:spMkLst>
        </pc:spChg>
        <pc:spChg chg="add mod">
          <ac:chgData name="Irina Stavila" userId="ee731429-c7de-41d6-a67a-4174c59c53b0" providerId="ADAL" clId="{219DA41B-46FD-4035-BDCE-21D163D81588}" dt="2025-03-23T17:25:30.031" v="2738" actId="255"/>
          <ac:spMkLst>
            <pc:docMk/>
            <pc:sldMk cId="4177333182" sldId="265"/>
            <ac:spMk id="7" creationId="{56BF81C2-145A-D797-6633-480C3B31B65D}"/>
          </ac:spMkLst>
        </pc:spChg>
        <pc:spChg chg="add mod">
          <ac:chgData name="Irina Stavila" userId="ee731429-c7de-41d6-a67a-4174c59c53b0" providerId="ADAL" clId="{219DA41B-46FD-4035-BDCE-21D163D81588}" dt="2025-03-23T17:28:14.293" v="2785"/>
          <ac:spMkLst>
            <pc:docMk/>
            <pc:sldMk cId="4177333182" sldId="265"/>
            <ac:spMk id="10" creationId="{6FCD014F-F38C-0AA9-9ECA-BBBC1AF998A1}"/>
          </ac:spMkLst>
        </pc:spChg>
        <pc:spChg chg="add mod">
          <ac:chgData name="Irina Stavila" userId="ee731429-c7de-41d6-a67a-4174c59c53b0" providerId="ADAL" clId="{219DA41B-46FD-4035-BDCE-21D163D81588}" dt="2025-03-23T17:28:56.764" v="2791" actId="20577"/>
          <ac:spMkLst>
            <pc:docMk/>
            <pc:sldMk cId="4177333182" sldId="265"/>
            <ac:spMk id="11" creationId="{AB1C7C12-13E1-5FDF-F009-A730C9E863EA}"/>
          </ac:spMkLst>
        </pc:spChg>
        <pc:spChg chg="mod">
          <ac:chgData name="Irina Stavila" userId="ee731429-c7de-41d6-a67a-4174c59c53b0" providerId="ADAL" clId="{219DA41B-46FD-4035-BDCE-21D163D81588}" dt="2025-03-23T20:19:00.700" v="7967" actId="20577"/>
          <ac:spMkLst>
            <pc:docMk/>
            <pc:sldMk cId="4177333182" sldId="265"/>
            <ac:spMk id="14" creationId="{A99EFBD3-BF72-4514-6589-51614A946C6B}"/>
          </ac:spMkLst>
        </pc:spChg>
        <pc:cxnChg chg="add mod">
          <ac:chgData name="Irina Stavila" userId="ee731429-c7de-41d6-a67a-4174c59c53b0" providerId="ADAL" clId="{219DA41B-46FD-4035-BDCE-21D163D81588}" dt="2025-03-23T17:11:43.423" v="2416" actId="1076"/>
          <ac:cxnSpMkLst>
            <pc:docMk/>
            <pc:sldMk cId="4177333182" sldId="265"/>
            <ac:cxnSpMk id="2" creationId="{58F1F0A4-81A7-7A53-D463-406B71A779FB}"/>
          </ac:cxnSpMkLst>
        </pc:cxnChg>
      </pc:sldChg>
      <pc:sldChg chg="addSp delSp modSp mod">
        <pc:chgData name="Irina Stavila" userId="ee731429-c7de-41d6-a67a-4174c59c53b0" providerId="ADAL" clId="{219DA41B-46FD-4035-BDCE-21D163D81588}" dt="2025-03-23T20:18:51.051" v="7966" actId="1076"/>
        <pc:sldMkLst>
          <pc:docMk/>
          <pc:sldMk cId="1701719938" sldId="266"/>
        </pc:sldMkLst>
        <pc:spChg chg="add del mod">
          <ac:chgData name="Irina Stavila" userId="ee731429-c7de-41d6-a67a-4174c59c53b0" providerId="ADAL" clId="{219DA41B-46FD-4035-BDCE-21D163D81588}" dt="2025-03-23T18:07:24.180" v="4580"/>
          <ac:spMkLst>
            <pc:docMk/>
            <pc:sldMk cId="1701719938" sldId="266"/>
            <ac:spMk id="8" creationId="{EE77A12B-B8FC-4718-617A-5C550070CE58}"/>
          </ac:spMkLst>
        </pc:spChg>
        <pc:spChg chg="add mod">
          <ac:chgData name="Irina Stavila" userId="ee731429-c7de-41d6-a67a-4174c59c53b0" providerId="ADAL" clId="{219DA41B-46FD-4035-BDCE-21D163D81588}" dt="2025-03-23T20:18:51.051" v="7966" actId="1076"/>
          <ac:spMkLst>
            <pc:docMk/>
            <pc:sldMk cId="1701719938" sldId="266"/>
            <ac:spMk id="10" creationId="{21623685-2212-B5D6-0CD5-AB519A923DC7}"/>
          </ac:spMkLst>
        </pc:spChg>
        <pc:spChg chg="del">
          <ac:chgData name="Irina Stavila" userId="ee731429-c7de-41d6-a67a-4174c59c53b0" providerId="ADAL" clId="{219DA41B-46FD-4035-BDCE-21D163D81588}" dt="2025-03-23T17:41:48.384" v="3822" actId="21"/>
          <ac:spMkLst>
            <pc:docMk/>
            <pc:sldMk cId="1701719938" sldId="266"/>
            <ac:spMk id="12" creationId="{C0D71265-6AFE-B0E7-85EA-2BE01B976DD3}"/>
          </ac:spMkLst>
        </pc:spChg>
        <pc:spChg chg="add mod">
          <ac:chgData name="Irina Stavila" userId="ee731429-c7de-41d6-a67a-4174c59c53b0" providerId="ADAL" clId="{219DA41B-46FD-4035-BDCE-21D163D81588}" dt="2025-03-23T18:07:58.399" v="4589" actId="1076"/>
          <ac:spMkLst>
            <pc:docMk/>
            <pc:sldMk cId="1701719938" sldId="266"/>
            <ac:spMk id="13" creationId="{02E3B043-085C-E30E-93D9-380C831D9EA1}"/>
          </ac:spMkLst>
        </pc:spChg>
        <pc:spChg chg="mod">
          <ac:chgData name="Irina Stavila" userId="ee731429-c7de-41d6-a67a-4174c59c53b0" providerId="ADAL" clId="{219DA41B-46FD-4035-BDCE-21D163D81588}" dt="2025-03-23T18:40:46.141" v="5819" actId="20577"/>
          <ac:spMkLst>
            <pc:docMk/>
            <pc:sldMk cId="1701719938" sldId="266"/>
            <ac:spMk id="14" creationId="{59FE54E7-462D-2809-7A51-6C5AC4D0DD7B}"/>
          </ac:spMkLst>
        </pc:spChg>
        <pc:picChg chg="add del mod">
          <ac:chgData name="Irina Stavila" userId="ee731429-c7de-41d6-a67a-4174c59c53b0" providerId="ADAL" clId="{219DA41B-46FD-4035-BDCE-21D163D81588}" dt="2025-03-23T17:30:23.469" v="2825" actId="21"/>
          <ac:picMkLst>
            <pc:docMk/>
            <pc:sldMk cId="1701719938" sldId="266"/>
            <ac:picMk id="2" creationId="{E5EE034E-1E88-EC93-2DD4-0FA04ADE7CEC}"/>
          </ac:picMkLst>
        </pc:picChg>
        <pc:picChg chg="add del mod">
          <ac:chgData name="Irina Stavila" userId="ee731429-c7de-41d6-a67a-4174c59c53b0" providerId="ADAL" clId="{219DA41B-46FD-4035-BDCE-21D163D81588}" dt="2025-03-23T17:30:27.264" v="2827" actId="21"/>
          <ac:picMkLst>
            <pc:docMk/>
            <pc:sldMk cId="1701719938" sldId="266"/>
            <ac:picMk id="3" creationId="{E5EE034E-1E88-EC93-2DD4-0FA04ADE7CEC}"/>
          </ac:picMkLst>
        </pc:picChg>
      </pc:sldChg>
      <pc:sldChg chg="addSp delSp modSp mod">
        <pc:chgData name="Irina Stavila" userId="ee731429-c7de-41d6-a67a-4174c59c53b0" providerId="ADAL" clId="{219DA41B-46FD-4035-BDCE-21D163D81588}" dt="2025-03-23T19:07:50.398" v="6140" actId="948"/>
        <pc:sldMkLst>
          <pc:docMk/>
          <pc:sldMk cId="1426502408" sldId="267"/>
        </pc:sldMkLst>
        <pc:spChg chg="add del">
          <ac:chgData name="Irina Stavila" userId="ee731429-c7de-41d6-a67a-4174c59c53b0" providerId="ADAL" clId="{219DA41B-46FD-4035-BDCE-21D163D81588}" dt="2025-03-23T18:37:21.127" v="5731" actId="22"/>
          <ac:spMkLst>
            <pc:docMk/>
            <pc:sldMk cId="1426502408" sldId="267"/>
            <ac:spMk id="3" creationId="{F7B6E04C-AD2E-8179-D1F8-7177555F88D2}"/>
          </ac:spMkLst>
        </pc:spChg>
        <pc:spChg chg="add mod">
          <ac:chgData name="Irina Stavila" userId="ee731429-c7de-41d6-a67a-4174c59c53b0" providerId="ADAL" clId="{219DA41B-46FD-4035-BDCE-21D163D81588}" dt="2025-03-23T19:07:50.398" v="6140" actId="948"/>
          <ac:spMkLst>
            <pc:docMk/>
            <pc:sldMk cId="1426502408" sldId="267"/>
            <ac:spMk id="8" creationId="{810DB479-73C9-794B-6480-13D88CEE743E}"/>
          </ac:spMkLst>
        </pc:spChg>
        <pc:spChg chg="mod">
          <ac:chgData name="Irina Stavila" userId="ee731429-c7de-41d6-a67a-4174c59c53b0" providerId="ADAL" clId="{219DA41B-46FD-4035-BDCE-21D163D81588}" dt="2025-03-23T18:40:17.304" v="5814" actId="20577"/>
          <ac:spMkLst>
            <pc:docMk/>
            <pc:sldMk cId="1426502408" sldId="267"/>
            <ac:spMk id="14" creationId="{166AF05F-E2E7-4FEE-94A7-643FE0A8CC62}"/>
          </ac:spMkLst>
        </pc:spChg>
        <pc:picChg chg="add mod">
          <ac:chgData name="Irina Stavila" userId="ee731429-c7de-41d6-a67a-4174c59c53b0" providerId="ADAL" clId="{219DA41B-46FD-4035-BDCE-21D163D81588}" dt="2025-03-23T18:39:08.646" v="5810" actId="1076"/>
          <ac:picMkLst>
            <pc:docMk/>
            <pc:sldMk cId="1426502408" sldId="267"/>
            <ac:picMk id="10" creationId="{F0ACA006-F11A-A6FD-7EE0-A665F9FEFDA3}"/>
          </ac:picMkLst>
        </pc:picChg>
      </pc:sldChg>
      <pc:sldChg chg="addSp delSp modSp mod">
        <pc:chgData name="Irina Stavila" userId="ee731429-c7de-41d6-a67a-4174c59c53b0" providerId="ADAL" clId="{219DA41B-46FD-4035-BDCE-21D163D81588}" dt="2025-03-23T20:17:56.144" v="7961" actId="2710"/>
        <pc:sldMkLst>
          <pc:docMk/>
          <pc:sldMk cId="2556754683" sldId="268"/>
        </pc:sldMkLst>
        <pc:spChg chg="add mod">
          <ac:chgData name="Irina Stavila" userId="ee731429-c7de-41d6-a67a-4174c59c53b0" providerId="ADAL" clId="{219DA41B-46FD-4035-BDCE-21D163D81588}" dt="2025-03-23T20:17:56.144" v="7961" actId="2710"/>
          <ac:spMkLst>
            <pc:docMk/>
            <pc:sldMk cId="2556754683" sldId="268"/>
            <ac:spMk id="3" creationId="{93EC5725-71B5-9936-3C41-B0312EB23691}"/>
          </ac:spMkLst>
        </pc:spChg>
        <pc:spChg chg="mod">
          <ac:chgData name="Irina Stavila" userId="ee731429-c7de-41d6-a67a-4174c59c53b0" providerId="ADAL" clId="{219DA41B-46FD-4035-BDCE-21D163D81588}" dt="2025-03-23T19:32:21.740" v="6681" actId="790"/>
          <ac:spMkLst>
            <pc:docMk/>
            <pc:sldMk cId="2556754683" sldId="268"/>
            <ac:spMk id="9" creationId="{3AEDCFC7-0A94-1164-0355-0AE3A3133F14}"/>
          </ac:spMkLst>
        </pc:spChg>
        <pc:spChg chg="mod">
          <ac:chgData name="Irina Stavila" userId="ee731429-c7de-41d6-a67a-4174c59c53b0" providerId="ADAL" clId="{219DA41B-46FD-4035-BDCE-21D163D81588}" dt="2025-03-23T19:32:21.740" v="6681" actId="790"/>
          <ac:spMkLst>
            <pc:docMk/>
            <pc:sldMk cId="2556754683" sldId="268"/>
            <ac:spMk id="12" creationId="{9C7DF767-5831-9C8B-04AA-DC22798081CD}"/>
          </ac:spMkLst>
        </pc:spChg>
        <pc:spChg chg="mod">
          <ac:chgData name="Irina Stavila" userId="ee731429-c7de-41d6-a67a-4174c59c53b0" providerId="ADAL" clId="{219DA41B-46FD-4035-BDCE-21D163D81588}" dt="2025-03-23T19:32:21.740" v="6681" actId="790"/>
          <ac:spMkLst>
            <pc:docMk/>
            <pc:sldMk cId="2556754683" sldId="268"/>
            <ac:spMk id="14" creationId="{FE592D2E-C39F-ED58-2756-BBD91F76188B}"/>
          </ac:spMkLst>
        </pc:spChg>
        <pc:picChg chg="add del mod">
          <ac:chgData name="Irina Stavila" userId="ee731429-c7de-41d6-a67a-4174c59c53b0" providerId="ADAL" clId="{219DA41B-46FD-4035-BDCE-21D163D81588}" dt="2025-03-23T19:20:25.023" v="6474" actId="1076"/>
          <ac:picMkLst>
            <pc:docMk/>
            <pc:sldMk cId="2556754683" sldId="268"/>
            <ac:picMk id="7" creationId="{E19EBC43-3E9D-CA1E-E4CF-CE3E5BA6210D}"/>
          </ac:picMkLst>
        </pc:picChg>
      </pc:sldChg>
      <pc:sldChg chg="del">
        <pc:chgData name="Irina Stavila" userId="ee731429-c7de-41d6-a67a-4174c59c53b0" providerId="ADAL" clId="{219DA41B-46FD-4035-BDCE-21D163D81588}" dt="2025-03-23T19:38:28.082" v="6817" actId="2696"/>
        <pc:sldMkLst>
          <pc:docMk/>
          <pc:sldMk cId="2299022887" sldId="269"/>
        </pc:sldMkLst>
      </pc:sldChg>
      <pc:sldChg chg="del">
        <pc:chgData name="Irina Stavila" userId="ee731429-c7de-41d6-a67a-4174c59c53b0" providerId="ADAL" clId="{219DA41B-46FD-4035-BDCE-21D163D81588}" dt="2025-03-23T19:38:30.394" v="6818" actId="2696"/>
        <pc:sldMkLst>
          <pc:docMk/>
          <pc:sldMk cId="45279952" sldId="270"/>
        </pc:sldMkLst>
      </pc:sldChg>
      <pc:sldChg chg="add del">
        <pc:chgData name="Irina Stavila" userId="ee731429-c7de-41d6-a67a-4174c59c53b0" providerId="ADAL" clId="{219DA41B-46FD-4035-BDCE-21D163D81588}" dt="2025-03-23T19:20:51.660" v="6495" actId="2696"/>
        <pc:sldMkLst>
          <pc:docMk/>
          <pc:sldMk cId="3760645304" sldId="271"/>
        </pc:sldMkLst>
      </pc:sldChg>
      <pc:sldChg chg="addSp modSp mod">
        <pc:chgData name="Irina Stavila" userId="ee731429-c7de-41d6-a67a-4174c59c53b0" providerId="ADAL" clId="{219DA41B-46FD-4035-BDCE-21D163D81588}" dt="2025-03-23T20:30:58.330" v="8488" actId="20577"/>
        <pc:sldMkLst>
          <pc:docMk/>
          <pc:sldMk cId="668252702" sldId="272"/>
        </pc:sldMkLst>
        <pc:spChg chg="add mod">
          <ac:chgData name="Irina Stavila" userId="ee731429-c7de-41d6-a67a-4174c59c53b0" providerId="ADAL" clId="{219DA41B-46FD-4035-BDCE-21D163D81588}" dt="2025-03-23T20:30:58.330" v="8488" actId="20577"/>
          <ac:spMkLst>
            <pc:docMk/>
            <pc:sldMk cId="668252702" sldId="272"/>
            <ac:spMk id="3" creationId="{EDA9215D-FB78-BCDE-830B-D17271D45180}"/>
          </ac:spMkLst>
        </pc:spChg>
        <pc:spChg chg="mod">
          <ac:chgData name="Irina Stavila" userId="ee731429-c7de-41d6-a67a-4174c59c53b0" providerId="ADAL" clId="{219DA41B-46FD-4035-BDCE-21D163D81588}" dt="2025-03-23T20:15:42.923" v="7912" actId="1076"/>
          <ac:spMkLst>
            <pc:docMk/>
            <pc:sldMk cId="668252702" sldId="272"/>
            <ac:spMk id="12" creationId="{4A5FA76F-D14D-365C-F58B-40D693D0A975}"/>
          </ac:spMkLst>
        </pc:spChg>
      </pc:sldChg>
      <pc:sldChg chg="modSp mod">
        <pc:chgData name="Irina Stavila" userId="ee731429-c7de-41d6-a67a-4174c59c53b0" providerId="ADAL" clId="{219DA41B-46FD-4035-BDCE-21D163D81588}" dt="2025-03-23T20:31:30.397" v="8491" actId="790"/>
        <pc:sldMkLst>
          <pc:docMk/>
          <pc:sldMk cId="1897154480" sldId="273"/>
        </pc:sldMkLst>
        <pc:spChg chg="mod">
          <ac:chgData name="Irina Stavila" userId="ee731429-c7de-41d6-a67a-4174c59c53b0" providerId="ADAL" clId="{219DA41B-46FD-4035-BDCE-21D163D81588}" dt="2025-03-23T20:31:30.397" v="8491" actId="790"/>
          <ac:spMkLst>
            <pc:docMk/>
            <pc:sldMk cId="1897154480" sldId="273"/>
            <ac:spMk id="3" creationId="{82B407A5-9EDA-CF4D-3D1D-36D9701D6D0C}"/>
          </ac:spMkLst>
        </pc:spChg>
      </pc:sldChg>
      <pc:sldChg chg="new del">
        <pc:chgData name="Irina Stavila" userId="ee731429-c7de-41d6-a67a-4174c59c53b0" providerId="ADAL" clId="{219DA41B-46FD-4035-BDCE-21D163D81588}" dt="2025-03-23T14:07:47.877" v="616" actId="680"/>
        <pc:sldMkLst>
          <pc:docMk/>
          <pc:sldMk cId="925807165" sldId="274"/>
        </pc:sldMkLst>
      </pc:sldChg>
      <pc:sldChg chg="addSp delSp modSp add mod">
        <pc:chgData name="Irina Stavila" userId="ee731429-c7de-41d6-a67a-4174c59c53b0" providerId="ADAL" clId="{219DA41B-46FD-4035-BDCE-21D163D81588}" dt="2025-03-23T20:27:26.270" v="8424" actId="20577"/>
        <pc:sldMkLst>
          <pc:docMk/>
          <pc:sldMk cId="2268174947" sldId="274"/>
        </pc:sldMkLst>
        <pc:spChg chg="del mod">
          <ac:chgData name="Irina Stavila" userId="ee731429-c7de-41d6-a67a-4174c59c53b0" providerId="ADAL" clId="{219DA41B-46FD-4035-BDCE-21D163D81588}" dt="2025-03-23T14:08:10.867" v="644" actId="21"/>
          <ac:spMkLst>
            <pc:docMk/>
            <pc:sldMk cId="2268174947" sldId="274"/>
            <ac:spMk id="2" creationId="{2C936D73-1F4C-FE0B-1992-0F6554332C0E}"/>
          </ac:spMkLst>
        </pc:spChg>
        <pc:spChg chg="del">
          <ac:chgData name="Irina Stavila" userId="ee731429-c7de-41d6-a67a-4174c59c53b0" providerId="ADAL" clId="{219DA41B-46FD-4035-BDCE-21D163D81588}" dt="2025-03-23T14:08:13.784" v="645" actId="21"/>
          <ac:spMkLst>
            <pc:docMk/>
            <pc:sldMk cId="2268174947" sldId="274"/>
            <ac:spMk id="3" creationId="{3516D785-7B19-AF7D-86BA-555A65AB3103}"/>
          </ac:spMkLst>
        </pc:spChg>
        <pc:spChg chg="mod">
          <ac:chgData name="Irina Stavila" userId="ee731429-c7de-41d6-a67a-4174c59c53b0" providerId="ADAL" clId="{219DA41B-46FD-4035-BDCE-21D163D81588}" dt="2025-03-23T14:15:48.033" v="728" actId="1076"/>
          <ac:spMkLst>
            <pc:docMk/>
            <pc:sldMk cId="2268174947" sldId="274"/>
            <ac:spMk id="12" creationId="{C491EAF1-C4FB-6C98-FEE1-32CB018203A2}"/>
          </ac:spMkLst>
        </pc:spChg>
        <pc:spChg chg="add mod">
          <ac:chgData name="Irina Stavila" userId="ee731429-c7de-41d6-a67a-4174c59c53b0" providerId="ADAL" clId="{219DA41B-46FD-4035-BDCE-21D163D81588}" dt="2025-03-23T20:27:26.270" v="8424" actId="20577"/>
          <ac:spMkLst>
            <pc:docMk/>
            <pc:sldMk cId="2268174947" sldId="274"/>
            <ac:spMk id="14" creationId="{442FBE4C-DD04-3456-A09F-70A96D01498D}"/>
          </ac:spMkLst>
        </pc:spChg>
        <pc:spChg chg="del">
          <ac:chgData name="Irina Stavila" userId="ee731429-c7de-41d6-a67a-4174c59c53b0" providerId="ADAL" clId="{219DA41B-46FD-4035-BDCE-21D163D81588}" dt="2025-03-23T14:08:22.007" v="646" actId="21"/>
          <ac:spMkLst>
            <pc:docMk/>
            <pc:sldMk cId="2268174947" sldId="274"/>
            <ac:spMk id="24" creationId="{1D420093-1045-E3E4-1CCA-AED79AA66D8D}"/>
          </ac:spMkLst>
        </pc:spChg>
        <pc:spChg chg="del mod">
          <ac:chgData name="Irina Stavila" userId="ee731429-c7de-41d6-a67a-4174c59c53b0" providerId="ADAL" clId="{219DA41B-46FD-4035-BDCE-21D163D81588}" dt="2025-03-23T14:08:08.405" v="642"/>
          <ac:spMkLst>
            <pc:docMk/>
            <pc:sldMk cId="2268174947" sldId="274"/>
            <ac:spMk id="25" creationId="{A126F35E-206B-A751-0E69-AEBBF9B437ED}"/>
          </ac:spMkLst>
        </pc:spChg>
        <pc:spChg chg="del">
          <ac:chgData name="Irina Stavila" userId="ee731429-c7de-41d6-a67a-4174c59c53b0" providerId="ADAL" clId="{219DA41B-46FD-4035-BDCE-21D163D81588}" dt="2025-03-23T14:08:08.392" v="640" actId="21"/>
          <ac:spMkLst>
            <pc:docMk/>
            <pc:sldMk cId="2268174947" sldId="274"/>
            <ac:spMk id="26" creationId="{5DE97578-2492-E0A1-FB3B-9AC86D5F4EAC}"/>
          </ac:spMkLst>
        </pc:spChg>
        <pc:graphicFrameChg chg="add del mod">
          <ac:chgData name="Irina Stavila" userId="ee731429-c7de-41d6-a67a-4174c59c53b0" providerId="ADAL" clId="{219DA41B-46FD-4035-BDCE-21D163D81588}" dt="2025-03-23T14:18:19.219" v="730" actId="21"/>
          <ac:graphicFrameMkLst>
            <pc:docMk/>
            <pc:sldMk cId="2268174947" sldId="274"/>
            <ac:graphicFrameMk id="7" creationId="{A78DDECB-720C-3EF2-7C74-943710471956}"/>
          </ac:graphicFrameMkLst>
        </pc:graphicFrameChg>
        <pc:graphicFrameChg chg="add del mod">
          <ac:chgData name="Irina Stavila" userId="ee731429-c7de-41d6-a67a-4174c59c53b0" providerId="ADAL" clId="{219DA41B-46FD-4035-BDCE-21D163D81588}" dt="2025-03-23T14:16:13.625" v="729" actId="21"/>
          <ac:graphicFrameMkLst>
            <pc:docMk/>
            <pc:sldMk cId="2268174947" sldId="274"/>
            <ac:graphicFrameMk id="8" creationId="{A78DDECB-720C-3EF2-7C74-943710471956}"/>
          </ac:graphicFrameMkLst>
        </pc:graphicFrameChg>
        <pc:graphicFrameChg chg="add mod">
          <ac:chgData name="Irina Stavila" userId="ee731429-c7de-41d6-a67a-4174c59c53b0" providerId="ADAL" clId="{219DA41B-46FD-4035-BDCE-21D163D81588}" dt="2025-03-23T14:34:28.479" v="820" actId="1076"/>
          <ac:graphicFrameMkLst>
            <pc:docMk/>
            <pc:sldMk cId="2268174947" sldId="274"/>
            <ac:graphicFrameMk id="10" creationId="{A78DDECB-720C-3EF2-7C74-943710471956}"/>
          </ac:graphicFrameMkLst>
        </pc:graphicFrameChg>
        <pc:graphicFrameChg chg="add del mod">
          <ac:chgData name="Irina Stavila" userId="ee731429-c7de-41d6-a67a-4174c59c53b0" providerId="ADAL" clId="{219DA41B-46FD-4035-BDCE-21D163D81588}" dt="2025-03-23T14:31:33.725" v="783" actId="21"/>
          <ac:graphicFrameMkLst>
            <pc:docMk/>
            <pc:sldMk cId="2268174947" sldId="274"/>
            <ac:graphicFrameMk id="11" creationId="{A78DDECB-720C-3EF2-7C74-943710471956}"/>
          </ac:graphicFrameMkLst>
        </pc:graphicFrameChg>
        <pc:graphicFrameChg chg="add del mod">
          <ac:chgData name="Irina Stavila" userId="ee731429-c7de-41d6-a67a-4174c59c53b0" providerId="ADAL" clId="{219DA41B-46FD-4035-BDCE-21D163D81588}" dt="2025-03-23T14:31:24.736" v="780" actId="21"/>
          <ac:graphicFrameMkLst>
            <pc:docMk/>
            <pc:sldMk cId="2268174947" sldId="274"/>
            <ac:graphicFrameMk id="13" creationId="{916F45CE-91E4-A362-3541-9541CFD941E9}"/>
          </ac:graphicFrameMkLst>
        </pc:graphicFrameChg>
        <pc:picChg chg="mod">
          <ac:chgData name="Irina Stavila" userId="ee731429-c7de-41d6-a67a-4174c59c53b0" providerId="ADAL" clId="{219DA41B-46FD-4035-BDCE-21D163D81588}" dt="2025-03-23T14:08:32.535" v="651" actId="1076"/>
          <ac:picMkLst>
            <pc:docMk/>
            <pc:sldMk cId="2268174947" sldId="274"/>
            <ac:picMk id="4" creationId="{853C578F-D2F3-0334-7E94-6250D8472153}"/>
          </ac:picMkLst>
        </pc:picChg>
        <pc:picChg chg="mod">
          <ac:chgData name="Irina Stavila" userId="ee731429-c7de-41d6-a67a-4174c59c53b0" providerId="ADAL" clId="{219DA41B-46FD-4035-BDCE-21D163D81588}" dt="2025-03-23T14:12:18.194" v="694" actId="1076"/>
          <ac:picMkLst>
            <pc:docMk/>
            <pc:sldMk cId="2268174947" sldId="274"/>
            <ac:picMk id="5" creationId="{644A8E70-4F2A-F856-4494-527B9A826087}"/>
          </ac:picMkLst>
        </pc:picChg>
        <pc:picChg chg="mod">
          <ac:chgData name="Irina Stavila" userId="ee731429-c7de-41d6-a67a-4174c59c53b0" providerId="ADAL" clId="{219DA41B-46FD-4035-BDCE-21D163D81588}" dt="2025-03-23T14:12:16.160" v="693" actId="1076"/>
          <ac:picMkLst>
            <pc:docMk/>
            <pc:sldMk cId="2268174947" sldId="274"/>
            <ac:picMk id="6" creationId="{EE3A2F01-4E08-A27C-7BBD-550627C68388}"/>
          </ac:picMkLst>
        </pc:picChg>
      </pc:sldChg>
      <pc:sldChg chg="addSp delSp modSp add mod">
        <pc:chgData name="Irina Stavila" userId="ee731429-c7de-41d6-a67a-4174c59c53b0" providerId="ADAL" clId="{219DA41B-46FD-4035-BDCE-21D163D81588}" dt="2025-03-23T20:30:05.314" v="8475" actId="1076"/>
        <pc:sldMkLst>
          <pc:docMk/>
          <pc:sldMk cId="2756289377" sldId="275"/>
        </pc:sldMkLst>
        <pc:spChg chg="mod">
          <ac:chgData name="Irina Stavila" userId="ee731429-c7de-41d6-a67a-4174c59c53b0" providerId="ADAL" clId="{219DA41B-46FD-4035-BDCE-21D163D81588}" dt="2025-03-23T14:35:26.930" v="892" actId="20577"/>
          <ac:spMkLst>
            <pc:docMk/>
            <pc:sldMk cId="2756289377" sldId="275"/>
            <ac:spMk id="12" creationId="{AF38459C-5B11-A2EB-8C82-94F3014A75E4}"/>
          </ac:spMkLst>
        </pc:spChg>
        <pc:spChg chg="mod">
          <ac:chgData name="Irina Stavila" userId="ee731429-c7de-41d6-a67a-4174c59c53b0" providerId="ADAL" clId="{219DA41B-46FD-4035-BDCE-21D163D81588}" dt="2025-03-23T20:20:27.515" v="7971" actId="113"/>
          <ac:spMkLst>
            <pc:docMk/>
            <pc:sldMk cId="2756289377" sldId="275"/>
            <ac:spMk id="14" creationId="{E5A12F6D-5EAF-0A2E-3DCD-106601432FCF}"/>
          </ac:spMkLst>
        </pc:spChg>
        <pc:spChg chg="add mod">
          <ac:chgData name="Irina Stavila" userId="ee731429-c7de-41d6-a67a-4174c59c53b0" providerId="ADAL" clId="{219DA41B-46FD-4035-BDCE-21D163D81588}" dt="2025-03-23T20:29:43.451" v="8474" actId="1076"/>
          <ac:spMkLst>
            <pc:docMk/>
            <pc:sldMk cId="2756289377" sldId="275"/>
            <ac:spMk id="15" creationId="{8DBBB075-D894-2FE5-0F82-4D4AE7274CFD}"/>
          </ac:spMkLst>
        </pc:spChg>
        <pc:graphicFrameChg chg="add del mod modGraphic">
          <ac:chgData name="Irina Stavila" userId="ee731429-c7de-41d6-a67a-4174c59c53b0" providerId="ADAL" clId="{219DA41B-46FD-4035-BDCE-21D163D81588}" dt="2025-03-23T15:04:21.143" v="1015" actId="21"/>
          <ac:graphicFrameMkLst>
            <pc:docMk/>
            <pc:sldMk cId="2756289377" sldId="275"/>
            <ac:graphicFrameMk id="2" creationId="{C77A1F4C-23ED-228B-5283-9953B87DD612}"/>
          </ac:graphicFrameMkLst>
        </pc:graphicFrameChg>
        <pc:graphicFrameChg chg="add mod modGraphic">
          <ac:chgData name="Irina Stavila" userId="ee731429-c7de-41d6-a67a-4174c59c53b0" providerId="ADAL" clId="{219DA41B-46FD-4035-BDCE-21D163D81588}" dt="2025-03-23T20:30:05.314" v="8475" actId="1076"/>
          <ac:graphicFrameMkLst>
            <pc:docMk/>
            <pc:sldMk cId="2756289377" sldId="275"/>
            <ac:graphicFrameMk id="3" creationId="{907B5FFA-4151-34A9-7341-10E06B11B099}"/>
          </ac:graphicFrameMkLst>
        </pc:graphicFrameChg>
        <pc:graphicFrameChg chg="add mod">
          <ac:chgData name="Irina Stavila" userId="ee731429-c7de-41d6-a67a-4174c59c53b0" providerId="ADAL" clId="{219DA41B-46FD-4035-BDCE-21D163D81588}" dt="2025-03-23T15:11:16.987" v="1054"/>
          <ac:graphicFrameMkLst>
            <pc:docMk/>
            <pc:sldMk cId="2756289377" sldId="275"/>
            <ac:graphicFrameMk id="7" creationId="{9FD387AA-3A24-464C-6858-BC5D7E5D8653}"/>
          </ac:graphicFrameMkLst>
        </pc:graphicFrameChg>
        <pc:graphicFrameChg chg="del">
          <ac:chgData name="Irina Stavila" userId="ee731429-c7de-41d6-a67a-4174c59c53b0" providerId="ADAL" clId="{219DA41B-46FD-4035-BDCE-21D163D81588}" dt="2025-03-23T14:35:30.419" v="893" actId="21"/>
          <ac:graphicFrameMkLst>
            <pc:docMk/>
            <pc:sldMk cId="2756289377" sldId="275"/>
            <ac:graphicFrameMk id="10" creationId="{67CCBDAE-EA4D-2D11-DD7F-5C2DC755407B}"/>
          </ac:graphicFrameMkLst>
        </pc:graphicFrameChg>
        <pc:graphicFrameChg chg="mod">
          <ac:chgData name="Irina Stavila" userId="ee731429-c7de-41d6-a67a-4174c59c53b0" providerId="ADAL" clId="{219DA41B-46FD-4035-BDCE-21D163D81588}" dt="2025-03-23T14:35:33.543" v="894" actId="1076"/>
          <ac:graphicFrameMkLst>
            <pc:docMk/>
            <pc:sldMk cId="2756289377" sldId="275"/>
            <ac:graphicFrameMk id="11" creationId="{4F695E37-5C00-924B-663C-5AE3D7623E6C}"/>
          </ac:graphicFrameMkLst>
        </pc:graphicFrameChg>
        <pc:graphicFrameChg chg="mod">
          <ac:chgData name="Irina Stavila" userId="ee731429-c7de-41d6-a67a-4174c59c53b0" providerId="ADAL" clId="{219DA41B-46FD-4035-BDCE-21D163D81588}" dt="2025-03-23T20:28:46.861" v="8426" actId="1076"/>
          <ac:graphicFrameMkLst>
            <pc:docMk/>
            <pc:sldMk cId="2756289377" sldId="275"/>
            <ac:graphicFrameMk id="13" creationId="{7CF4E0AB-74D3-84BC-CA98-698A4437F862}"/>
          </ac:graphicFrameMkLst>
        </pc:graphicFrameChg>
      </pc:sldChg>
      <pc:sldChg chg="addSp delSp modSp add mod">
        <pc:chgData name="Irina Stavila" userId="ee731429-c7de-41d6-a67a-4174c59c53b0" providerId="ADAL" clId="{219DA41B-46FD-4035-BDCE-21D163D81588}" dt="2025-03-23T16:51:04.702" v="1613" actId="113"/>
        <pc:sldMkLst>
          <pc:docMk/>
          <pc:sldMk cId="3182828155" sldId="276"/>
        </pc:sldMkLst>
        <pc:spChg chg="add del mod">
          <ac:chgData name="Irina Stavila" userId="ee731429-c7de-41d6-a67a-4174c59c53b0" providerId="ADAL" clId="{219DA41B-46FD-4035-BDCE-21D163D81588}" dt="2025-03-23T16:48:10.216" v="1574" actId="21"/>
          <ac:spMkLst>
            <pc:docMk/>
            <pc:sldMk cId="3182828155" sldId="276"/>
            <ac:spMk id="8" creationId="{DD7DAE6D-5932-9C28-18E4-757ED2425F08}"/>
          </ac:spMkLst>
        </pc:spChg>
        <pc:spChg chg="mod">
          <ac:chgData name="Irina Stavila" userId="ee731429-c7de-41d6-a67a-4174c59c53b0" providerId="ADAL" clId="{219DA41B-46FD-4035-BDCE-21D163D81588}" dt="2025-03-23T16:48:53.776" v="1593" actId="790"/>
          <ac:spMkLst>
            <pc:docMk/>
            <pc:sldMk cId="3182828155" sldId="276"/>
            <ac:spMk id="9" creationId="{CDE6E254-EDDE-643D-CC6B-4FCF57BC86C1}"/>
          </ac:spMkLst>
        </pc:spChg>
        <pc:spChg chg="add mod">
          <ac:chgData name="Irina Stavila" userId="ee731429-c7de-41d6-a67a-4174c59c53b0" providerId="ADAL" clId="{219DA41B-46FD-4035-BDCE-21D163D81588}" dt="2025-03-23T16:48:53.776" v="1593" actId="790"/>
          <ac:spMkLst>
            <pc:docMk/>
            <pc:sldMk cId="3182828155" sldId="276"/>
            <ac:spMk id="10" creationId="{DD7DAE6D-5932-9C28-18E4-757ED2425F08}"/>
          </ac:spMkLst>
        </pc:spChg>
        <pc:spChg chg="mod">
          <ac:chgData name="Irina Stavila" userId="ee731429-c7de-41d6-a67a-4174c59c53b0" providerId="ADAL" clId="{219DA41B-46FD-4035-BDCE-21D163D81588}" dt="2025-03-23T16:48:53.776" v="1593" actId="790"/>
          <ac:spMkLst>
            <pc:docMk/>
            <pc:sldMk cId="3182828155" sldId="276"/>
            <ac:spMk id="12" creationId="{249D7B09-53B2-25B6-0567-BFC7124B8FAB}"/>
          </ac:spMkLst>
        </pc:spChg>
        <pc:spChg chg="mod">
          <ac:chgData name="Irina Stavila" userId="ee731429-c7de-41d6-a67a-4174c59c53b0" providerId="ADAL" clId="{219DA41B-46FD-4035-BDCE-21D163D81588}" dt="2025-03-23T16:51:04.702" v="1613" actId="113"/>
          <ac:spMkLst>
            <pc:docMk/>
            <pc:sldMk cId="3182828155" sldId="276"/>
            <ac:spMk id="14" creationId="{B45D999B-F243-EFCE-419B-E2EBD70BB04D}"/>
          </ac:spMkLst>
        </pc:spChg>
        <pc:graphicFrameChg chg="add del mod modGraphic">
          <ac:chgData name="Irina Stavila" userId="ee731429-c7de-41d6-a67a-4174c59c53b0" providerId="ADAL" clId="{219DA41B-46FD-4035-BDCE-21D163D81588}" dt="2025-03-23T16:46:19.375" v="1475" actId="21"/>
          <ac:graphicFrameMkLst>
            <pc:docMk/>
            <pc:sldMk cId="3182828155" sldId="276"/>
            <ac:graphicFrameMk id="2" creationId="{4B4DF318-4CBB-F0BE-ADD2-8A9F3F007EF8}"/>
          </ac:graphicFrameMkLst>
        </pc:graphicFrameChg>
        <pc:graphicFrameChg chg="del">
          <ac:chgData name="Irina Stavila" userId="ee731429-c7de-41d6-a67a-4174c59c53b0" providerId="ADAL" clId="{219DA41B-46FD-4035-BDCE-21D163D81588}" dt="2025-03-23T15:12:48.238" v="1099" actId="21"/>
          <ac:graphicFrameMkLst>
            <pc:docMk/>
            <pc:sldMk cId="3182828155" sldId="276"/>
            <ac:graphicFrameMk id="3" creationId="{6211C8A7-E5C4-A8E4-E1E4-5989D36885C8}"/>
          </ac:graphicFrameMkLst>
        </pc:graphicFrameChg>
        <pc:graphicFrameChg chg="add mod modGraphic">
          <ac:chgData name="Irina Stavila" userId="ee731429-c7de-41d6-a67a-4174c59c53b0" providerId="ADAL" clId="{219DA41B-46FD-4035-BDCE-21D163D81588}" dt="2025-03-23T16:50:50.545" v="1612" actId="20577"/>
          <ac:graphicFrameMkLst>
            <pc:docMk/>
            <pc:sldMk cId="3182828155" sldId="276"/>
            <ac:graphicFrameMk id="7" creationId="{AF935A57-0165-D853-FEB3-4CFE9DA30F95}"/>
          </ac:graphicFrameMkLst>
        </pc:graphicFrameChg>
        <pc:graphicFrameChg chg="del">
          <ac:chgData name="Irina Stavila" userId="ee731429-c7de-41d6-a67a-4174c59c53b0" providerId="ADAL" clId="{219DA41B-46FD-4035-BDCE-21D163D81588}" dt="2025-03-23T15:12:38.993" v="1096" actId="21"/>
          <ac:graphicFrameMkLst>
            <pc:docMk/>
            <pc:sldMk cId="3182828155" sldId="276"/>
            <ac:graphicFrameMk id="11" creationId="{0FF57610-5D00-2008-4D85-5258C323F260}"/>
          </ac:graphicFrameMkLst>
        </pc:graphicFrameChg>
        <pc:graphicFrameChg chg="del">
          <ac:chgData name="Irina Stavila" userId="ee731429-c7de-41d6-a67a-4174c59c53b0" providerId="ADAL" clId="{219DA41B-46FD-4035-BDCE-21D163D81588}" dt="2025-03-23T15:12:40.987" v="1097" actId="21"/>
          <ac:graphicFrameMkLst>
            <pc:docMk/>
            <pc:sldMk cId="3182828155" sldId="276"/>
            <ac:graphicFrameMk id="13" creationId="{A24A6F40-28A3-AB20-96A9-D4E75B54F844}"/>
          </ac:graphicFrameMkLst>
        </pc:graphicFrameChg>
      </pc:sldChg>
      <pc:sldChg chg="addSp delSp modSp add mod">
        <pc:chgData name="Irina Stavila" userId="ee731429-c7de-41d6-a67a-4174c59c53b0" providerId="ADAL" clId="{219DA41B-46FD-4035-BDCE-21D163D81588}" dt="2025-03-23T20:18:42.703" v="7964" actId="114"/>
        <pc:sldMkLst>
          <pc:docMk/>
          <pc:sldMk cId="787022778" sldId="277"/>
        </pc:sldMkLst>
        <pc:spChg chg="add mod">
          <ac:chgData name="Irina Stavila" userId="ee731429-c7de-41d6-a67a-4174c59c53b0" providerId="ADAL" clId="{219DA41B-46FD-4035-BDCE-21D163D81588}" dt="2025-03-23T17:47:26.086" v="3847"/>
          <ac:spMkLst>
            <pc:docMk/>
            <pc:sldMk cId="787022778" sldId="277"/>
            <ac:spMk id="2" creationId="{A229FCCE-F762-A73A-2CB1-39E76BB35CEB}"/>
          </ac:spMkLst>
        </pc:spChg>
        <pc:spChg chg="add mod">
          <ac:chgData name="Irina Stavila" userId="ee731429-c7de-41d6-a67a-4174c59c53b0" providerId="ADAL" clId="{219DA41B-46FD-4035-BDCE-21D163D81588}" dt="2025-03-23T17:47:33.303" v="3849"/>
          <ac:spMkLst>
            <pc:docMk/>
            <pc:sldMk cId="787022778" sldId="277"/>
            <ac:spMk id="3" creationId="{92256D69-BA41-B08B-5BF6-58B22DD39D91}"/>
          </ac:spMkLst>
        </pc:spChg>
        <pc:spChg chg="add del mod">
          <ac:chgData name="Irina Stavila" userId="ee731429-c7de-41d6-a67a-4174c59c53b0" providerId="ADAL" clId="{219DA41B-46FD-4035-BDCE-21D163D81588}" dt="2025-03-23T18:05:41.676" v="4533" actId="21"/>
          <ac:spMkLst>
            <pc:docMk/>
            <pc:sldMk cId="787022778" sldId="277"/>
            <ac:spMk id="7" creationId="{65A5443B-8D8D-EE8A-D80D-47285026BB92}"/>
          </ac:spMkLst>
        </pc:spChg>
        <pc:spChg chg="del">
          <ac:chgData name="Irina Stavila" userId="ee731429-c7de-41d6-a67a-4174c59c53b0" providerId="ADAL" clId="{219DA41B-46FD-4035-BDCE-21D163D81588}" dt="2025-03-23T17:46:52.735" v="3844" actId="21"/>
          <ac:spMkLst>
            <pc:docMk/>
            <pc:sldMk cId="787022778" sldId="277"/>
            <ac:spMk id="8" creationId="{A229FCCE-F762-A73A-2CB1-39E76BB35CEB}"/>
          </ac:spMkLst>
        </pc:spChg>
        <pc:spChg chg="mod">
          <ac:chgData name="Irina Stavila" userId="ee731429-c7de-41d6-a67a-4174c59c53b0" providerId="ADAL" clId="{219DA41B-46FD-4035-BDCE-21D163D81588}" dt="2025-03-23T20:18:42.703" v="7964" actId="114"/>
          <ac:spMkLst>
            <pc:docMk/>
            <pc:sldMk cId="787022778" sldId="277"/>
            <ac:spMk id="10" creationId="{FFE061CB-B841-9879-63A6-E5C44808053E}"/>
          </ac:spMkLst>
        </pc:spChg>
        <pc:spChg chg="add mod">
          <ac:chgData name="Irina Stavila" userId="ee731429-c7de-41d6-a67a-4174c59c53b0" providerId="ADAL" clId="{219DA41B-46FD-4035-BDCE-21D163D81588}" dt="2025-03-23T18:16:17.744" v="4978" actId="20577"/>
          <ac:spMkLst>
            <pc:docMk/>
            <pc:sldMk cId="787022778" sldId="277"/>
            <ac:spMk id="11" creationId="{D23F39C2-A5AA-9780-A9DB-3D4FC4B9FEBE}"/>
          </ac:spMkLst>
        </pc:spChg>
        <pc:spChg chg="del">
          <ac:chgData name="Irina Stavila" userId="ee731429-c7de-41d6-a67a-4174c59c53b0" providerId="ADAL" clId="{219DA41B-46FD-4035-BDCE-21D163D81588}" dt="2025-03-23T17:46:50.597" v="3843" actId="21"/>
          <ac:spMkLst>
            <pc:docMk/>
            <pc:sldMk cId="787022778" sldId="277"/>
            <ac:spMk id="13" creationId="{FE9939D0-024A-183A-AE96-D063E685EFBD}"/>
          </ac:spMkLst>
        </pc:spChg>
        <pc:spChg chg="mod">
          <ac:chgData name="Irina Stavila" userId="ee731429-c7de-41d6-a67a-4174c59c53b0" providerId="ADAL" clId="{219DA41B-46FD-4035-BDCE-21D163D81588}" dt="2025-03-23T20:18:28.804" v="7962" actId="20577"/>
          <ac:spMkLst>
            <pc:docMk/>
            <pc:sldMk cId="787022778" sldId="277"/>
            <ac:spMk id="14" creationId="{B9B80EBF-4988-5F4B-156A-B9C41CEF22D6}"/>
          </ac:spMkLst>
        </pc:spChg>
        <pc:spChg chg="add mod">
          <ac:chgData name="Irina Stavila" userId="ee731429-c7de-41d6-a67a-4174c59c53b0" providerId="ADAL" clId="{219DA41B-46FD-4035-BDCE-21D163D81588}" dt="2025-03-23T18:16:10.305" v="4976" actId="948"/>
          <ac:spMkLst>
            <pc:docMk/>
            <pc:sldMk cId="787022778" sldId="277"/>
            <ac:spMk id="15" creationId="{CF8F728B-A1E1-9C8B-8865-C113E38623CD}"/>
          </ac:spMkLst>
        </pc:spChg>
      </pc:sldChg>
      <pc:sldChg chg="addSp delSp modSp add mod ord">
        <pc:chgData name="Irina Stavila" userId="ee731429-c7de-41d6-a67a-4174c59c53b0" providerId="ADAL" clId="{219DA41B-46FD-4035-BDCE-21D163D81588}" dt="2025-03-23T18:40:36.566" v="5817" actId="20577"/>
        <pc:sldMkLst>
          <pc:docMk/>
          <pc:sldMk cId="2588466739" sldId="278"/>
        </pc:sldMkLst>
        <pc:spChg chg="add del">
          <ac:chgData name="Irina Stavila" userId="ee731429-c7de-41d6-a67a-4174c59c53b0" providerId="ADAL" clId="{219DA41B-46FD-4035-BDCE-21D163D81588}" dt="2025-03-23T18:28:47.461" v="5333" actId="22"/>
          <ac:spMkLst>
            <pc:docMk/>
            <pc:sldMk cId="2588466739" sldId="278"/>
            <ac:spMk id="7" creationId="{12170806-D214-1ABB-4C0A-3617E5087152}"/>
          </ac:spMkLst>
        </pc:spChg>
        <pc:spChg chg="mod">
          <ac:chgData name="Irina Stavila" userId="ee731429-c7de-41d6-a67a-4174c59c53b0" providerId="ADAL" clId="{219DA41B-46FD-4035-BDCE-21D163D81588}" dt="2025-03-23T18:34:34.668" v="5713" actId="1076"/>
          <ac:spMkLst>
            <pc:docMk/>
            <pc:sldMk cId="2588466739" sldId="278"/>
            <ac:spMk id="10" creationId="{7A65E011-31D4-52E4-B5C0-669DB26731DA}"/>
          </ac:spMkLst>
        </pc:spChg>
        <pc:spChg chg="add mod">
          <ac:chgData name="Irina Stavila" userId="ee731429-c7de-41d6-a67a-4174c59c53b0" providerId="ADAL" clId="{219DA41B-46FD-4035-BDCE-21D163D81588}" dt="2025-03-23T18:34:13.867" v="5710" actId="403"/>
          <ac:spMkLst>
            <pc:docMk/>
            <pc:sldMk cId="2588466739" sldId="278"/>
            <ac:spMk id="11" creationId="{E3CE61B4-6C60-5163-EC4C-E1844B035C31}"/>
          </ac:spMkLst>
        </pc:spChg>
        <pc:spChg chg="add mod">
          <ac:chgData name="Irina Stavila" userId="ee731429-c7de-41d6-a67a-4174c59c53b0" providerId="ADAL" clId="{219DA41B-46FD-4035-BDCE-21D163D81588}" dt="2025-03-23T18:33:55.764" v="5706" actId="20577"/>
          <ac:spMkLst>
            <pc:docMk/>
            <pc:sldMk cId="2588466739" sldId="278"/>
            <ac:spMk id="12" creationId="{3696DBE3-529B-BBCB-738F-A3E30E533878}"/>
          </ac:spMkLst>
        </pc:spChg>
        <pc:spChg chg="del">
          <ac:chgData name="Irina Stavila" userId="ee731429-c7de-41d6-a67a-4174c59c53b0" providerId="ADAL" clId="{219DA41B-46FD-4035-BDCE-21D163D81588}" dt="2025-03-23T18:18:09.129" v="4992" actId="21"/>
          <ac:spMkLst>
            <pc:docMk/>
            <pc:sldMk cId="2588466739" sldId="278"/>
            <ac:spMk id="13" creationId="{4B6EE832-B283-09A0-14D9-671140FD4DAE}"/>
          </ac:spMkLst>
        </pc:spChg>
        <pc:spChg chg="mod">
          <ac:chgData name="Irina Stavila" userId="ee731429-c7de-41d6-a67a-4174c59c53b0" providerId="ADAL" clId="{219DA41B-46FD-4035-BDCE-21D163D81588}" dt="2025-03-23T18:40:36.566" v="5817" actId="20577"/>
          <ac:spMkLst>
            <pc:docMk/>
            <pc:sldMk cId="2588466739" sldId="278"/>
            <ac:spMk id="14" creationId="{F2577E65-4680-56F3-1D71-DB208C52FB60}"/>
          </ac:spMkLst>
        </pc:spChg>
        <pc:graphicFrameChg chg="add mod">
          <ac:chgData name="Irina Stavila" userId="ee731429-c7de-41d6-a67a-4174c59c53b0" providerId="ADAL" clId="{219DA41B-46FD-4035-BDCE-21D163D81588}" dt="2025-03-23T18:29:40.021" v="5448" actId="1076"/>
          <ac:graphicFrameMkLst>
            <pc:docMk/>
            <pc:sldMk cId="2588466739" sldId="278"/>
            <ac:graphicFrameMk id="2" creationId="{4CA7F4FF-6646-40DD-F294-1E599F231FCB}"/>
          </ac:graphicFrameMkLst>
        </pc:graphicFrameChg>
      </pc:sldChg>
      <pc:sldChg chg="addSp delSp modSp add mod">
        <pc:chgData name="Irina Stavila" userId="ee731429-c7de-41d6-a67a-4174c59c53b0" providerId="ADAL" clId="{219DA41B-46FD-4035-BDCE-21D163D81588}" dt="2025-03-23T19:12:45.597" v="6183" actId="1076"/>
        <pc:sldMkLst>
          <pc:docMk/>
          <pc:sldMk cId="3792907093" sldId="279"/>
        </pc:sldMkLst>
        <pc:spChg chg="mod">
          <ac:chgData name="Irina Stavila" userId="ee731429-c7de-41d6-a67a-4174c59c53b0" providerId="ADAL" clId="{219DA41B-46FD-4035-BDCE-21D163D81588}" dt="2025-03-23T19:12:45.597" v="6183" actId="1076"/>
          <ac:spMkLst>
            <pc:docMk/>
            <pc:sldMk cId="3792907093" sldId="279"/>
            <ac:spMk id="8" creationId="{DE3E1352-9A30-73E3-DD29-5A47EDD702D6}"/>
          </ac:spMkLst>
        </pc:spChg>
        <pc:spChg chg="mod">
          <ac:chgData name="Irina Stavila" userId="ee731429-c7de-41d6-a67a-4174c59c53b0" providerId="ADAL" clId="{219DA41B-46FD-4035-BDCE-21D163D81588}" dt="2025-03-23T19:08:03.311" v="6141" actId="20577"/>
          <ac:spMkLst>
            <pc:docMk/>
            <pc:sldMk cId="3792907093" sldId="279"/>
            <ac:spMk id="14" creationId="{33B5655E-0805-5C42-D0D9-B14D4FB636CC}"/>
          </ac:spMkLst>
        </pc:spChg>
        <pc:picChg chg="add mod">
          <ac:chgData name="Irina Stavila" userId="ee731429-c7de-41d6-a67a-4174c59c53b0" providerId="ADAL" clId="{219DA41B-46FD-4035-BDCE-21D163D81588}" dt="2025-03-23T18:44:04.304" v="5949" actId="1076"/>
          <ac:picMkLst>
            <pc:docMk/>
            <pc:sldMk cId="3792907093" sldId="279"/>
            <ac:picMk id="2" creationId="{40C86843-B1CB-E234-F1C3-8CB3EDB388FB}"/>
          </ac:picMkLst>
        </pc:picChg>
        <pc:picChg chg="del">
          <ac:chgData name="Irina Stavila" userId="ee731429-c7de-41d6-a67a-4174c59c53b0" providerId="ADAL" clId="{219DA41B-46FD-4035-BDCE-21D163D81588}" dt="2025-03-23T18:41:09.638" v="5822" actId="21"/>
          <ac:picMkLst>
            <pc:docMk/>
            <pc:sldMk cId="3792907093" sldId="279"/>
            <ac:picMk id="10" creationId="{0F71C085-38FC-E1D7-8108-FFD34FDE6E71}"/>
          </ac:picMkLst>
        </pc:picChg>
      </pc:sldChg>
      <pc:sldChg chg="add del">
        <pc:chgData name="Irina Stavila" userId="ee731429-c7de-41d6-a67a-4174c59c53b0" providerId="ADAL" clId="{219DA41B-46FD-4035-BDCE-21D163D81588}" dt="2025-03-23T19:20:24.606" v="6473" actId="2890"/>
        <pc:sldMkLst>
          <pc:docMk/>
          <pc:sldMk cId="3459391802" sldId="280"/>
        </pc:sldMkLst>
      </pc:sldChg>
      <pc:sldChg chg="addSp delSp modSp add mod">
        <pc:chgData name="Irina Stavila" userId="ee731429-c7de-41d6-a67a-4174c59c53b0" providerId="ADAL" clId="{219DA41B-46FD-4035-BDCE-21D163D81588}" dt="2025-03-23T19:38:12.098" v="6816" actId="113"/>
        <pc:sldMkLst>
          <pc:docMk/>
          <pc:sldMk cId="3849480990" sldId="280"/>
        </pc:sldMkLst>
        <pc:spChg chg="add mod">
          <ac:chgData name="Irina Stavila" userId="ee731429-c7de-41d6-a67a-4174c59c53b0" providerId="ADAL" clId="{219DA41B-46FD-4035-BDCE-21D163D81588}" dt="2025-03-23T19:37:29.975" v="6790" actId="790"/>
          <ac:spMkLst>
            <pc:docMk/>
            <pc:sldMk cId="3849480990" sldId="280"/>
            <ac:spMk id="2" creationId="{884E3E42-F4F6-E78D-2272-286C51A3016F}"/>
          </ac:spMkLst>
        </pc:spChg>
        <pc:spChg chg="mod">
          <ac:chgData name="Irina Stavila" userId="ee731429-c7de-41d6-a67a-4174c59c53b0" providerId="ADAL" clId="{219DA41B-46FD-4035-BDCE-21D163D81588}" dt="2025-03-23T19:38:12.098" v="6816" actId="113"/>
          <ac:spMkLst>
            <pc:docMk/>
            <pc:sldMk cId="3849480990" sldId="280"/>
            <ac:spMk id="3" creationId="{15D53971-839C-FA91-52B0-FFE1758E5ABA}"/>
          </ac:spMkLst>
        </pc:spChg>
        <pc:spChg chg="mod">
          <ac:chgData name="Irina Stavila" userId="ee731429-c7de-41d6-a67a-4174c59c53b0" providerId="ADAL" clId="{219DA41B-46FD-4035-BDCE-21D163D81588}" dt="2025-03-23T19:37:29.975" v="6790" actId="790"/>
          <ac:spMkLst>
            <pc:docMk/>
            <pc:sldMk cId="3849480990" sldId="280"/>
            <ac:spMk id="9" creationId="{ACA52996-E77B-08AA-2DE6-CDE2F72A2C98}"/>
          </ac:spMkLst>
        </pc:spChg>
        <pc:spChg chg="mod">
          <ac:chgData name="Irina Stavila" userId="ee731429-c7de-41d6-a67a-4174c59c53b0" providerId="ADAL" clId="{219DA41B-46FD-4035-BDCE-21D163D81588}" dt="2025-03-23T19:37:29.975" v="6790" actId="790"/>
          <ac:spMkLst>
            <pc:docMk/>
            <pc:sldMk cId="3849480990" sldId="280"/>
            <ac:spMk id="12" creationId="{F29B8ECB-E465-3013-5DB9-E88939F3F89F}"/>
          </ac:spMkLst>
        </pc:spChg>
        <pc:spChg chg="mod">
          <ac:chgData name="Irina Stavila" userId="ee731429-c7de-41d6-a67a-4174c59c53b0" providerId="ADAL" clId="{219DA41B-46FD-4035-BDCE-21D163D81588}" dt="2025-03-23T19:37:29.975" v="6790" actId="790"/>
          <ac:spMkLst>
            <pc:docMk/>
            <pc:sldMk cId="3849480990" sldId="280"/>
            <ac:spMk id="14" creationId="{C9656884-C4A1-816E-1BF9-0409777CE820}"/>
          </ac:spMkLst>
        </pc:spChg>
        <pc:picChg chg="del">
          <ac:chgData name="Irina Stavila" userId="ee731429-c7de-41d6-a67a-4174c59c53b0" providerId="ADAL" clId="{219DA41B-46FD-4035-BDCE-21D163D81588}" dt="2025-03-23T19:33:46.868" v="6684" actId="21"/>
          <ac:picMkLst>
            <pc:docMk/>
            <pc:sldMk cId="3849480990" sldId="280"/>
            <ac:picMk id="7" creationId="{E7332EBE-A11F-51D6-BAC5-3870161E2D08}"/>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IrinaStavila\Desktop\Alocare.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G:\2025_MTR_SIT%20SOC%20EC\Indicatori%20utili%20pentru%20MTR.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G:\2025_MTR_SIT%20SOC%20EC\DATE%20RAP%20TARA.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G:\2025_MTR_SIT%20SOC%20EC\Indicatori%20utili%20pentru%20MTR.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G:\2025_MTR_SIT%20SOC%20EC\Indicatori%20utili%20pentru%20MTR.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C:\Users\IrinaStavila\Desktop\Alocar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PNIESC%20PEDS%20RST%20An%20socioec/All_31.12_prelucrari.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PNIESC%20PEDS%20RST%20An%20socioec/All_31.12_prelucrari.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040225%20PRSE%20ANALIZE%20FIN%20SI%20INDICATORI.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lideeaconsulting-my.sharepoint.com/personal/liliana_lucaciu_lideea_eu/Documents/SFC%2031%2012%202024.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Analizev2/PNIESC%20PEDS%20RST%20An%20socioec/!!!%20040225%20PRSE%20ANALIZE%20FIN%20SI%20INDICATORI.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Analizev2/!!!%20040225%20PRSE%20ANALIZE%20FIN%20SI%20INDICATORI.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lideeaconsulting.sharepoint.com/sites/EvalPRSE/Documente%20partajate/Eval%20PRSE%20gen/4.Raport%20versiuni%20si%20SdC/Analizev2/!!!%20040225%20PRSE%20ANALIZE%20FIN%20SI%20INDICATORI.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[Alocare.xlsx]Sheet5!PivotTable5</c:name>
    <c:fmtId val="-1"/>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o-RO" sz="1100" b="0"/>
              <a:t>Alocare PRSE </a:t>
            </a:r>
            <a:r>
              <a:rPr lang="en-US" sz="1100" b="0"/>
              <a:t> FEDR </a:t>
            </a:r>
            <a:r>
              <a:rPr lang="ro-RO" sz="1100" b="0"/>
              <a:t> </a:t>
            </a:r>
            <a:r>
              <a:rPr lang="ro-RO" sz="1100" b="0" i="0" u="none" strike="noStrike" baseline="0">
                <a:effectLst/>
              </a:rPr>
              <a:t>1, 238 mld. EUR (1,47 mld total)</a:t>
            </a:r>
            <a:endParaRPr lang="en-US" sz="1100" b="0"/>
          </a:p>
        </c:rich>
      </c:tx>
      <c:layout>
        <c:manualLayout>
          <c:xMode val="edge"/>
          <c:yMode val="edge"/>
          <c:x val="0.12618519941691309"/>
          <c:y val="1.8422494823569072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19050">
            <a:solidFill>
              <a:schemeClr val="lt1"/>
            </a:solidFill>
          </a:ln>
          <a:effectLst/>
        </c:spPr>
        <c:marker>
          <c:symbol val="none"/>
        </c:marker>
        <c:dLbl>
          <c:idx val="0"/>
          <c:numFmt formatCode="General"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3"/>
      </c:pivotFmt>
      <c:pivotFmt>
        <c:idx val="4"/>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
        <c:idx val="11"/>
        <c:spPr>
          <a:solidFill>
            <a:schemeClr val="accent1"/>
          </a:solidFill>
          <a:ln w="19050">
            <a:solidFill>
              <a:schemeClr val="lt1"/>
            </a:solidFill>
          </a:ln>
          <a:effectLst/>
        </c:spPr>
      </c:pivotFmt>
      <c:pivotFmt>
        <c:idx val="12"/>
        <c:spPr>
          <a:solidFill>
            <a:schemeClr val="accent1"/>
          </a:solidFill>
          <a:ln w="19050">
            <a:solidFill>
              <a:schemeClr val="lt1"/>
            </a:solidFill>
          </a:ln>
          <a:effectLst/>
        </c:spPr>
      </c:pivotFmt>
      <c:pivotFmt>
        <c:idx val="1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4"/>
        <c:spPr>
          <a:solidFill>
            <a:schemeClr val="accent1"/>
          </a:solidFill>
          <a:ln w="19050">
            <a:solidFill>
              <a:schemeClr val="lt1"/>
            </a:solidFill>
          </a:ln>
          <a:effectLst/>
        </c:spPr>
      </c:pivotFmt>
      <c:pivotFmt>
        <c:idx val="15"/>
        <c:spPr>
          <a:solidFill>
            <a:schemeClr val="accent1"/>
          </a:solidFill>
          <a:ln w="19050">
            <a:solidFill>
              <a:schemeClr val="lt1"/>
            </a:solidFill>
          </a:ln>
          <a:effectLst/>
        </c:spPr>
      </c:pivotFmt>
      <c:pivotFmt>
        <c:idx val="16"/>
        <c:spPr>
          <a:solidFill>
            <a:schemeClr val="accent1"/>
          </a:solidFill>
          <a:ln w="19050">
            <a:solidFill>
              <a:schemeClr val="lt1"/>
            </a:solidFill>
          </a:ln>
          <a:effectLst/>
        </c:spPr>
      </c:pivotFmt>
      <c:pivotFmt>
        <c:idx val="17"/>
        <c:spPr>
          <a:solidFill>
            <a:schemeClr val="accent1"/>
          </a:solidFill>
          <a:ln w="19050">
            <a:solidFill>
              <a:schemeClr val="lt1"/>
            </a:solidFill>
          </a:ln>
          <a:effectLst/>
        </c:spPr>
      </c:pivotFmt>
      <c:pivotFmt>
        <c:idx val="18"/>
        <c:spPr>
          <a:solidFill>
            <a:schemeClr val="accent1"/>
          </a:solidFill>
          <a:ln w="19050">
            <a:solidFill>
              <a:schemeClr val="lt1"/>
            </a:solidFill>
          </a:ln>
          <a:effectLst/>
        </c:spPr>
      </c:pivotFmt>
      <c:pivotFmt>
        <c:idx val="19"/>
        <c:spPr>
          <a:solidFill>
            <a:schemeClr val="accent1"/>
          </a:solidFill>
          <a:ln w="19050">
            <a:solidFill>
              <a:schemeClr val="lt1"/>
            </a:solidFill>
          </a:ln>
          <a:effectLst/>
        </c:spPr>
      </c:pivotFmt>
      <c:pivotFmt>
        <c:idx val="20"/>
        <c:spPr>
          <a:solidFill>
            <a:schemeClr val="accent1"/>
          </a:solidFill>
          <a:ln w="19050">
            <a:solidFill>
              <a:schemeClr val="lt1"/>
            </a:solidFill>
          </a:ln>
          <a:effectLst/>
        </c:spPr>
      </c:pivotFmt>
    </c:pivotFmts>
    <c:plotArea>
      <c:layout>
        <c:manualLayout>
          <c:layoutTarget val="inner"/>
          <c:xMode val="edge"/>
          <c:yMode val="edge"/>
          <c:x val="7.5392448330797404E-2"/>
          <c:y val="0.19532734193061557"/>
          <c:w val="0.49948722711261767"/>
          <c:h val="0.69121663241054465"/>
        </c:manualLayout>
      </c:layout>
      <c:doughnutChart>
        <c:varyColors val="1"/>
        <c:ser>
          <c:idx val="0"/>
          <c:order val="0"/>
          <c:tx>
            <c:strRef>
              <c:f>Sheet5!$B$3</c:f>
              <c:strCache>
                <c:ptCount val="1"/>
                <c:pt idx="0">
                  <c:v>Total</c:v>
                </c:pt>
              </c:strCache>
            </c:strRef>
          </c:tx>
          <c:dPt>
            <c:idx val="0"/>
            <c:bubble3D val="0"/>
            <c:spPr>
              <a:solidFill>
                <a:srgbClr val="0070C0"/>
              </a:solidFill>
              <a:ln w="19050">
                <a:solidFill>
                  <a:schemeClr val="lt1"/>
                </a:solidFill>
              </a:ln>
              <a:effectLst/>
            </c:spPr>
            <c:extLst>
              <c:ext xmlns:c16="http://schemas.microsoft.com/office/drawing/2014/chart" uri="{C3380CC4-5D6E-409C-BE32-E72D297353CC}">
                <c16:uniqueId val="{00000001-3CEF-40A1-824F-EF1A67641ED1}"/>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3CEF-40A1-824F-EF1A67641ED1}"/>
              </c:ext>
            </c:extLst>
          </c:dPt>
          <c:dPt>
            <c:idx val="2"/>
            <c:bubble3D val="0"/>
            <c:spPr>
              <a:solidFill>
                <a:srgbClr val="00B0F0"/>
              </a:solidFill>
              <a:ln w="19050">
                <a:solidFill>
                  <a:schemeClr val="lt1"/>
                </a:solidFill>
              </a:ln>
              <a:effectLst/>
            </c:spPr>
            <c:extLst>
              <c:ext xmlns:c16="http://schemas.microsoft.com/office/drawing/2014/chart" uri="{C3380CC4-5D6E-409C-BE32-E72D297353CC}">
                <c16:uniqueId val="{00000005-3CEF-40A1-824F-EF1A67641ED1}"/>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3CEF-40A1-824F-EF1A67641ED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CEF-40A1-824F-EF1A67641ED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3CEF-40A1-824F-EF1A67641ED1}"/>
              </c:ext>
            </c:extLst>
          </c:dPt>
          <c:dPt>
            <c:idx val="6"/>
            <c:bubble3D val="0"/>
            <c:spPr>
              <a:solidFill>
                <a:schemeClr val="accent3">
                  <a:lumMod val="90000"/>
                </a:schemeClr>
              </a:solidFill>
              <a:ln w="19050">
                <a:solidFill>
                  <a:schemeClr val="lt1"/>
                </a:solidFill>
              </a:ln>
              <a:effectLst/>
            </c:spPr>
            <c:extLst>
              <c:ext xmlns:c16="http://schemas.microsoft.com/office/drawing/2014/chart" uri="{C3380CC4-5D6E-409C-BE32-E72D297353CC}">
                <c16:uniqueId val="{0000000D-3CEF-40A1-824F-EF1A67641ED1}"/>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Sheet5!$A$4:$A$11</c:f>
              <c:strCache>
                <c:ptCount val="7"/>
                <c:pt idx="0">
                  <c:v>P 1 O regiune mai competitivă </c:v>
                </c:pt>
                <c:pt idx="1">
                  <c:v>P 2 O regiune cu localități prietenoase cu mediul </c:v>
                </c:pt>
                <c:pt idx="2">
                  <c:v>P 3 O regiune cu emisii de carbon reduse</c:v>
                </c:pt>
                <c:pt idx="3">
                  <c:v>P 4 O regiune accesibilă</c:v>
                </c:pt>
                <c:pt idx="4">
                  <c:v>P 5 O regiune educată </c:v>
                </c:pt>
                <c:pt idx="5">
                  <c:v>P 6 O regiune atractivă</c:v>
                </c:pt>
                <c:pt idx="6">
                  <c:v>P 7 Asistența tehnică</c:v>
                </c:pt>
              </c:strCache>
            </c:strRef>
          </c:cat>
          <c:val>
            <c:numRef>
              <c:f>Sheet5!$B$4:$B$11</c:f>
              <c:numCache>
                <c:formatCode>General</c:formatCode>
                <c:ptCount val="7"/>
                <c:pt idx="0">
                  <c:v>308711287</c:v>
                </c:pt>
                <c:pt idx="1">
                  <c:v>307410415</c:v>
                </c:pt>
                <c:pt idx="2">
                  <c:v>170321133</c:v>
                </c:pt>
                <c:pt idx="3">
                  <c:v>200632594</c:v>
                </c:pt>
                <c:pt idx="4">
                  <c:v>47849198</c:v>
                </c:pt>
                <c:pt idx="5">
                  <c:v>150489824</c:v>
                </c:pt>
                <c:pt idx="6">
                  <c:v>53346387</c:v>
                </c:pt>
              </c:numCache>
            </c:numRef>
          </c:val>
          <c:extLst>
            <c:ext xmlns:c16="http://schemas.microsoft.com/office/drawing/2014/chart" uri="{C3380CC4-5D6E-409C-BE32-E72D297353CC}">
              <c16:uniqueId val="{0000000E-3CEF-40A1-824F-EF1A67641ED1}"/>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r"/>
      <c:layout>
        <c:manualLayout>
          <c:xMode val="edge"/>
          <c:yMode val="edge"/>
          <c:x val="0.55126292929543153"/>
          <c:y val="0.16048052829332557"/>
          <c:w val="0.41501071294659597"/>
          <c:h val="0.68224652473996306"/>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000" b="1"/>
              <a:t>Persoane expuse riscului de sărăcie sau excluziune socială pe regiuni</a:t>
            </a:r>
            <a:r>
              <a:rPr lang="ro-RO" sz="1000" b="1"/>
              <a:t>. 2021-2023.</a:t>
            </a:r>
            <a:endParaRPr lang="en-US" sz="1000" b="1"/>
          </a:p>
          <a:p>
            <a:pPr marL="0" marR="0" indent="0" algn="ctr" defTabSz="914400" rtl="0" eaLnBrk="1" fontAlgn="auto" latinLnBrk="0" hangingPunct="1">
              <a:lnSpc>
                <a:spcPct val="100000"/>
              </a:lnSpc>
              <a:spcBef>
                <a:spcPts val="0"/>
              </a:spcBef>
              <a:spcAft>
                <a:spcPts val="0"/>
              </a:spcAft>
              <a:buClrTx/>
              <a:buSzTx/>
              <a:buFontTx/>
              <a:buNone/>
              <a:tabLst/>
              <a:defRPr>
                <a:solidFill>
                  <a:sysClr val="windowText" lastClr="000000">
                    <a:lumMod val="65000"/>
                    <a:lumOff val="35000"/>
                  </a:sysClr>
                </a:solidFill>
              </a:defRPr>
            </a:pPr>
            <a:r>
              <a:rPr lang="ro-RO" sz="1000" b="1"/>
              <a:t>/</a:t>
            </a:r>
            <a:r>
              <a:rPr lang="en-US" sz="1000" b="1"/>
              <a:t>Persons at risk of poverty or social exclusion by NUTS region</a:t>
            </a:r>
          </a:p>
        </c:rich>
      </c:tx>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barChart>
        <c:barDir val="col"/>
        <c:grouping val="clustered"/>
        <c:varyColors val="0"/>
        <c:ser>
          <c:idx val="0"/>
          <c:order val="0"/>
          <c:tx>
            <c:v>2021</c:v>
          </c:tx>
          <c:spPr>
            <a:solidFill>
              <a:schemeClr val="accent2"/>
            </a:solidFill>
            <a:ln>
              <a:noFill/>
            </a:ln>
            <a:effectLst/>
          </c:spPr>
          <c:invertIfNegative val="0"/>
          <c:cat>
            <c:strRef>
              <c:f>'Saracie - excluziune'!$B$14:$B$22</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'Saracie - excluziune'!$E$14:$E$22</c:f>
              <c:numCache>
                <c:formatCode>#,##0.0</c:formatCode>
                <c:ptCount val="9"/>
                <c:pt idx="0" formatCode="#,##0.##########">
                  <c:v>34.4</c:v>
                </c:pt>
                <c:pt idx="1">
                  <c:v>25</c:v>
                </c:pt>
                <c:pt idx="2" formatCode="#,##0.##########">
                  <c:v>30.6</c:v>
                </c:pt>
                <c:pt idx="3" formatCode="#,##0.##########">
                  <c:v>42.7</c:v>
                </c:pt>
                <c:pt idx="4" formatCode="#,##0.##########">
                  <c:v>50.3</c:v>
                </c:pt>
                <c:pt idx="5" formatCode="#,##0.##########">
                  <c:v>37.200000000000003</c:v>
                </c:pt>
                <c:pt idx="6" formatCode="#,##0.##########">
                  <c:v>16.399999999999999</c:v>
                </c:pt>
                <c:pt idx="7" formatCode="#,##0.##########">
                  <c:v>39.200000000000003</c:v>
                </c:pt>
                <c:pt idx="8" formatCode="#,##0.##########">
                  <c:v>30.6</c:v>
                </c:pt>
              </c:numCache>
            </c:numRef>
          </c:val>
          <c:extLst>
            <c:ext xmlns:c16="http://schemas.microsoft.com/office/drawing/2014/chart" uri="{C3380CC4-5D6E-409C-BE32-E72D297353CC}">
              <c16:uniqueId val="{00000000-0651-4A20-984C-E09EFF91803B}"/>
            </c:ext>
          </c:extLst>
        </c:ser>
        <c:ser>
          <c:idx val="1"/>
          <c:order val="1"/>
          <c:tx>
            <c:v>2022</c:v>
          </c:tx>
          <c:spPr>
            <a:solidFill>
              <a:schemeClr val="accent4"/>
            </a:solidFill>
            <a:ln>
              <a:noFill/>
            </a:ln>
            <a:effectLst/>
          </c:spPr>
          <c:invertIfNegative val="0"/>
          <c:cat>
            <c:strRef>
              <c:f>'Saracie - excluziune'!$B$14:$B$22</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'Saracie - excluziune'!$F$14:$F$22</c:f>
              <c:numCache>
                <c:formatCode>#,##0.##########</c:formatCode>
                <c:ptCount val="9"/>
                <c:pt idx="0">
                  <c:v>34.4</c:v>
                </c:pt>
                <c:pt idx="1">
                  <c:v>27.4</c:v>
                </c:pt>
                <c:pt idx="2">
                  <c:v>31.7</c:v>
                </c:pt>
                <c:pt idx="3">
                  <c:v>38.200000000000003</c:v>
                </c:pt>
                <c:pt idx="4">
                  <c:v>46.9</c:v>
                </c:pt>
                <c:pt idx="5">
                  <c:v>37.1</c:v>
                </c:pt>
                <c:pt idx="6">
                  <c:v>19.2</c:v>
                </c:pt>
                <c:pt idx="7">
                  <c:v>44.7</c:v>
                </c:pt>
                <c:pt idx="8">
                  <c:v>29.5</c:v>
                </c:pt>
              </c:numCache>
            </c:numRef>
          </c:val>
          <c:extLst>
            <c:ext xmlns:c16="http://schemas.microsoft.com/office/drawing/2014/chart" uri="{C3380CC4-5D6E-409C-BE32-E72D297353CC}">
              <c16:uniqueId val="{00000001-0651-4A20-984C-E09EFF91803B}"/>
            </c:ext>
          </c:extLst>
        </c:ser>
        <c:ser>
          <c:idx val="2"/>
          <c:order val="2"/>
          <c:tx>
            <c:v>2023</c:v>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'Saracie - excluziune'!$B$14:$B$22</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'Saracie - excluziune'!$G$14:$G$22</c:f>
              <c:numCache>
                <c:formatCode>#,##0.##########</c:formatCode>
                <c:ptCount val="9"/>
                <c:pt idx="0" formatCode="#,##0.0">
                  <c:v>32</c:v>
                </c:pt>
                <c:pt idx="1">
                  <c:v>24.7</c:v>
                </c:pt>
                <c:pt idx="2">
                  <c:v>31.9</c:v>
                </c:pt>
                <c:pt idx="3">
                  <c:v>38.700000000000003</c:v>
                </c:pt>
                <c:pt idx="4">
                  <c:v>45.3</c:v>
                </c:pt>
                <c:pt idx="5">
                  <c:v>32.9</c:v>
                </c:pt>
                <c:pt idx="6">
                  <c:v>12.3</c:v>
                </c:pt>
                <c:pt idx="7">
                  <c:v>40.5</c:v>
                </c:pt>
                <c:pt idx="8">
                  <c:v>27.6</c:v>
                </c:pt>
              </c:numCache>
            </c:numRef>
          </c:val>
          <c:extLst>
            <c:ext xmlns:c16="http://schemas.microsoft.com/office/drawing/2014/chart" uri="{C3380CC4-5D6E-409C-BE32-E72D297353CC}">
              <c16:uniqueId val="{00000002-0651-4A20-984C-E09EFF91803B}"/>
            </c:ext>
          </c:extLst>
        </c:ser>
        <c:dLbls>
          <c:showLegendKey val="0"/>
          <c:showVal val="0"/>
          <c:showCatName val="0"/>
          <c:showSerName val="0"/>
          <c:showPercent val="0"/>
          <c:showBubbleSize val="0"/>
        </c:dLbls>
        <c:gapWidth val="219"/>
        <c:overlap val="-27"/>
        <c:axId val="299589360"/>
        <c:axId val="299569808"/>
      </c:barChart>
      <c:catAx>
        <c:axId val="299589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9569808"/>
        <c:crosses val="autoZero"/>
        <c:auto val="1"/>
        <c:lblAlgn val="ctr"/>
        <c:lblOffset val="100"/>
        <c:noMultiLvlLbl val="0"/>
      </c:catAx>
      <c:valAx>
        <c:axId val="2995698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9589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o-RO" sz="1000" b="1"/>
              <a:t>Disparități</a:t>
            </a:r>
            <a:r>
              <a:rPr lang="ro-RO" sz="1000" b="1" baseline="0"/>
              <a:t> regionale ale PIB/locuitor si productivității muncii. 2022.</a:t>
            </a:r>
            <a:endParaRPr lang="en-US" sz="10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601443569553806"/>
          <c:y val="0.16953250981343415"/>
          <c:w val="0.8534300087489064"/>
          <c:h val="0.32892396247629596"/>
        </c:manualLayout>
      </c:layout>
      <c:barChart>
        <c:barDir val="col"/>
        <c:grouping val="clustered"/>
        <c:varyColors val="0"/>
        <c:ser>
          <c:idx val="0"/>
          <c:order val="0"/>
          <c:tx>
            <c:strRef>
              <c:f>Sheet1!$B$2</c:f>
              <c:strCache>
                <c:ptCount val="1"/>
                <c:pt idx="0">
                  <c:v>GDP per head (PPS) Index (EU27 = 100, 2022)</c:v>
                </c:pt>
              </c:strCache>
            </c:strRef>
          </c:tx>
          <c:spPr>
            <a:solidFill>
              <a:schemeClr val="accent2"/>
            </a:solidFill>
            <a:ln>
              <a:noFill/>
            </a:ln>
            <a:effectLst/>
          </c:spPr>
          <c:invertIfNegative val="0"/>
          <c:cat>
            <c:strRef>
              <c:f>Sheet1!$A$3:$A$12</c:f>
              <c:strCache>
                <c:ptCount val="9"/>
                <c:pt idx="0">
                  <c:v>România</c:v>
                </c:pt>
                <c:pt idx="1">
                  <c:v>Nord-Vest</c:v>
                </c:pt>
                <c:pt idx="2">
                  <c:v>Centru</c:v>
                </c:pt>
                <c:pt idx="3">
                  <c:v>Nord-Est</c:v>
                </c:pt>
                <c:pt idx="4">
                  <c:v>Sud-Est</c:v>
                </c:pt>
                <c:pt idx="5">
                  <c:v>Sud-Muntenia</c:v>
                </c:pt>
                <c:pt idx="6">
                  <c:v>București-Ilfov</c:v>
                </c:pt>
                <c:pt idx="7">
                  <c:v>Sud-Vest Oltenia</c:v>
                </c:pt>
                <c:pt idx="8">
                  <c:v>Vest</c:v>
                </c:pt>
              </c:strCache>
              <c:extLst/>
            </c:strRef>
          </c:cat>
          <c:val>
            <c:numRef>
              <c:f>Sheet1!$B$3:$B$12</c:f>
              <c:numCache>
                <c:formatCode>0.00</c:formatCode>
                <c:ptCount val="9"/>
                <c:pt idx="0">
                  <c:v>75</c:v>
                </c:pt>
                <c:pt idx="1">
                  <c:v>70</c:v>
                </c:pt>
                <c:pt idx="2">
                  <c:v>71</c:v>
                </c:pt>
                <c:pt idx="3">
                  <c:v>46</c:v>
                </c:pt>
                <c:pt idx="4">
                  <c:v>60</c:v>
                </c:pt>
                <c:pt idx="5">
                  <c:v>57</c:v>
                </c:pt>
                <c:pt idx="6">
                  <c:v>177</c:v>
                </c:pt>
                <c:pt idx="7">
                  <c:v>57</c:v>
                </c:pt>
                <c:pt idx="8">
                  <c:v>78</c:v>
                </c:pt>
              </c:numCache>
              <c:extLst/>
            </c:numRef>
          </c:val>
          <c:extLst>
            <c:ext xmlns:c16="http://schemas.microsoft.com/office/drawing/2014/chart" uri="{C3380CC4-5D6E-409C-BE32-E72D297353CC}">
              <c16:uniqueId val="{00000000-6964-4E87-94E7-49C1D5A265F4}"/>
            </c:ext>
          </c:extLst>
        </c:ser>
        <c:ser>
          <c:idx val="1"/>
          <c:order val="1"/>
          <c:tx>
            <c:strRef>
              <c:f>Sheet1!$C$2</c:f>
              <c:strCache>
                <c:ptCount val="1"/>
                <c:pt idx="0">
                  <c:v>Productivity (GVA PPS per person employed) Index (EU27 = 100, 2022)</c:v>
                </c:pt>
              </c:strCache>
            </c:strRef>
          </c:tx>
          <c:spPr>
            <a:solidFill>
              <a:schemeClr val="accent4"/>
            </a:solidFill>
            <a:ln>
              <a:noFill/>
            </a:ln>
            <a:effectLst/>
          </c:spPr>
          <c:invertIfNegative val="0"/>
          <c:cat>
            <c:strRef>
              <c:f>Sheet1!$A$3:$A$12</c:f>
              <c:strCache>
                <c:ptCount val="9"/>
                <c:pt idx="0">
                  <c:v>România</c:v>
                </c:pt>
                <c:pt idx="1">
                  <c:v>Nord-Vest</c:v>
                </c:pt>
                <c:pt idx="2">
                  <c:v>Centru</c:v>
                </c:pt>
                <c:pt idx="3">
                  <c:v>Nord-Est</c:v>
                </c:pt>
                <c:pt idx="4">
                  <c:v>Sud-Est</c:v>
                </c:pt>
                <c:pt idx="5">
                  <c:v>Sud-Muntenia</c:v>
                </c:pt>
                <c:pt idx="6">
                  <c:v>București-Ilfov</c:v>
                </c:pt>
                <c:pt idx="7">
                  <c:v>Sud-Vest Oltenia</c:v>
                </c:pt>
                <c:pt idx="8">
                  <c:v>Vest</c:v>
                </c:pt>
              </c:strCache>
              <c:extLst/>
            </c:strRef>
          </c:cat>
          <c:val>
            <c:numRef>
              <c:f>Sheet1!$C$3:$C$12</c:f>
              <c:numCache>
                <c:formatCode>0.00</c:formatCode>
                <c:ptCount val="9"/>
                <c:pt idx="0">
                  <c:v>80.7</c:v>
                </c:pt>
                <c:pt idx="1">
                  <c:v>74</c:v>
                </c:pt>
                <c:pt idx="2">
                  <c:v>85.9</c:v>
                </c:pt>
                <c:pt idx="3">
                  <c:v>44.9</c:v>
                </c:pt>
                <c:pt idx="4">
                  <c:v>72.8</c:v>
                </c:pt>
                <c:pt idx="5">
                  <c:v>67.2</c:v>
                </c:pt>
                <c:pt idx="6">
                  <c:v>156.6</c:v>
                </c:pt>
                <c:pt idx="7">
                  <c:v>60.3</c:v>
                </c:pt>
                <c:pt idx="8">
                  <c:v>88.5</c:v>
                </c:pt>
              </c:numCache>
              <c:extLst/>
            </c:numRef>
          </c:val>
          <c:extLst>
            <c:ext xmlns:c16="http://schemas.microsoft.com/office/drawing/2014/chart" uri="{C3380CC4-5D6E-409C-BE32-E72D297353CC}">
              <c16:uniqueId val="{00000001-6964-4E87-94E7-49C1D5A265F4}"/>
            </c:ext>
          </c:extLst>
        </c:ser>
        <c:dLbls>
          <c:showLegendKey val="0"/>
          <c:showVal val="0"/>
          <c:showCatName val="0"/>
          <c:showSerName val="0"/>
          <c:showPercent val="0"/>
          <c:showBubbleSize val="0"/>
        </c:dLbls>
        <c:gapWidth val="219"/>
        <c:overlap val="-27"/>
        <c:axId val="524938896"/>
        <c:axId val="524921424"/>
      </c:barChart>
      <c:catAx>
        <c:axId val="524938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4921424"/>
        <c:crosses val="autoZero"/>
        <c:auto val="1"/>
        <c:lblAlgn val="ctr"/>
        <c:lblOffset val="100"/>
        <c:noMultiLvlLbl val="0"/>
      </c:catAx>
      <c:valAx>
        <c:axId val="52492142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4938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o-RO" sz="1000" b="1"/>
              <a:t>Rata</a:t>
            </a:r>
            <a:r>
              <a:rPr lang="ro-RO" sz="1000" b="1" baseline="0"/>
              <a:t> șomajului pe regiuni.2021-2023. </a:t>
            </a:r>
            <a:endParaRPr lang="en-US" sz="10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2021</c:v>
          </c:tx>
          <c:spPr>
            <a:solidFill>
              <a:schemeClr val="accent2"/>
            </a:solidFill>
            <a:ln>
              <a:noFill/>
            </a:ln>
            <a:effectLst/>
          </c:spPr>
          <c:invertIfNegative val="0"/>
          <c:cat>
            <c:strRef>
              <c:f>Somaj!$C$17:$C$26</c:f>
              <c:strCache>
                <c:ptCount val="10"/>
                <c:pt idx="0">
                  <c:v>European Union - 27 countries (from 2020)</c:v>
                </c:pt>
                <c:pt idx="1">
                  <c:v>Romania</c:v>
                </c:pt>
                <c:pt idx="2">
                  <c:v>Nord-Vest</c:v>
                </c:pt>
                <c:pt idx="3">
                  <c:v>Centru</c:v>
                </c:pt>
                <c:pt idx="4">
                  <c:v>Nord-Est</c:v>
                </c:pt>
                <c:pt idx="5">
                  <c:v>Sud-Est</c:v>
                </c:pt>
                <c:pt idx="6">
                  <c:v>Sud-Muntenia</c:v>
                </c:pt>
                <c:pt idx="7">
                  <c:v>Bucureşti-Ilfov</c:v>
                </c:pt>
                <c:pt idx="8">
                  <c:v>Sud-Vest Oltenia</c:v>
                </c:pt>
                <c:pt idx="9">
                  <c:v>Vest</c:v>
                </c:pt>
              </c:strCache>
            </c:strRef>
          </c:cat>
          <c:val>
            <c:numRef>
              <c:f>Somaj!$F$17:$F$26</c:f>
              <c:numCache>
                <c:formatCode>#,##0.##########</c:formatCode>
                <c:ptCount val="10"/>
                <c:pt idx="0">
                  <c:v>7.1</c:v>
                </c:pt>
                <c:pt idx="1">
                  <c:v>5.6</c:v>
                </c:pt>
                <c:pt idx="2">
                  <c:v>3.1</c:v>
                </c:pt>
                <c:pt idx="3">
                  <c:v>5.0999999999999996</c:v>
                </c:pt>
                <c:pt idx="4">
                  <c:v>6.8</c:v>
                </c:pt>
                <c:pt idx="5" formatCode="#,##0.0">
                  <c:v>6</c:v>
                </c:pt>
                <c:pt idx="6">
                  <c:v>7.7</c:v>
                </c:pt>
                <c:pt idx="7">
                  <c:v>3.5</c:v>
                </c:pt>
                <c:pt idx="8">
                  <c:v>9.1999999999999993</c:v>
                </c:pt>
                <c:pt idx="9">
                  <c:v>3.5</c:v>
                </c:pt>
              </c:numCache>
            </c:numRef>
          </c:val>
          <c:extLst>
            <c:ext xmlns:c16="http://schemas.microsoft.com/office/drawing/2014/chart" uri="{C3380CC4-5D6E-409C-BE32-E72D297353CC}">
              <c16:uniqueId val="{00000000-AAA6-42E0-9DA8-89548AACD79A}"/>
            </c:ext>
          </c:extLst>
        </c:ser>
        <c:ser>
          <c:idx val="1"/>
          <c:order val="1"/>
          <c:tx>
            <c:v>2022</c:v>
          </c:tx>
          <c:spPr>
            <a:solidFill>
              <a:schemeClr val="accent4"/>
            </a:solidFill>
            <a:ln>
              <a:noFill/>
            </a:ln>
            <a:effectLst/>
          </c:spPr>
          <c:invertIfNegative val="0"/>
          <c:cat>
            <c:strRef>
              <c:f>Somaj!$C$17:$C$26</c:f>
              <c:strCache>
                <c:ptCount val="10"/>
                <c:pt idx="0">
                  <c:v>European Union - 27 countries (from 2020)</c:v>
                </c:pt>
                <c:pt idx="1">
                  <c:v>Romania</c:v>
                </c:pt>
                <c:pt idx="2">
                  <c:v>Nord-Vest</c:v>
                </c:pt>
                <c:pt idx="3">
                  <c:v>Centru</c:v>
                </c:pt>
                <c:pt idx="4">
                  <c:v>Nord-Est</c:v>
                </c:pt>
                <c:pt idx="5">
                  <c:v>Sud-Est</c:v>
                </c:pt>
                <c:pt idx="6">
                  <c:v>Sud-Muntenia</c:v>
                </c:pt>
                <c:pt idx="7">
                  <c:v>Bucureşti-Ilfov</c:v>
                </c:pt>
                <c:pt idx="8">
                  <c:v>Sud-Vest Oltenia</c:v>
                </c:pt>
                <c:pt idx="9">
                  <c:v>Vest</c:v>
                </c:pt>
              </c:strCache>
            </c:strRef>
          </c:cat>
          <c:val>
            <c:numRef>
              <c:f>Somaj!$G$17:$G$26</c:f>
              <c:numCache>
                <c:formatCode>#,##0.##########</c:formatCode>
                <c:ptCount val="10"/>
                <c:pt idx="0">
                  <c:v>6.2</c:v>
                </c:pt>
                <c:pt idx="1">
                  <c:v>5.6</c:v>
                </c:pt>
                <c:pt idx="2">
                  <c:v>3.1</c:v>
                </c:pt>
                <c:pt idx="3">
                  <c:v>5.4</c:v>
                </c:pt>
                <c:pt idx="4">
                  <c:v>6.6</c:v>
                </c:pt>
                <c:pt idx="5">
                  <c:v>7.3</c:v>
                </c:pt>
                <c:pt idx="6">
                  <c:v>7.9</c:v>
                </c:pt>
                <c:pt idx="7">
                  <c:v>2.7</c:v>
                </c:pt>
                <c:pt idx="8">
                  <c:v>8.8000000000000007</c:v>
                </c:pt>
                <c:pt idx="9">
                  <c:v>3.7</c:v>
                </c:pt>
              </c:numCache>
            </c:numRef>
          </c:val>
          <c:extLst>
            <c:ext xmlns:c16="http://schemas.microsoft.com/office/drawing/2014/chart" uri="{C3380CC4-5D6E-409C-BE32-E72D297353CC}">
              <c16:uniqueId val="{00000001-AAA6-42E0-9DA8-89548AACD79A}"/>
            </c:ext>
          </c:extLst>
        </c:ser>
        <c:ser>
          <c:idx val="2"/>
          <c:order val="2"/>
          <c:tx>
            <c:v>2023</c:v>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Somaj!$C$17:$C$26</c:f>
              <c:strCache>
                <c:ptCount val="10"/>
                <c:pt idx="0">
                  <c:v>European Union - 27 countries (from 2020)</c:v>
                </c:pt>
                <c:pt idx="1">
                  <c:v>Romania</c:v>
                </c:pt>
                <c:pt idx="2">
                  <c:v>Nord-Vest</c:v>
                </c:pt>
                <c:pt idx="3">
                  <c:v>Centru</c:v>
                </c:pt>
                <c:pt idx="4">
                  <c:v>Nord-Est</c:v>
                </c:pt>
                <c:pt idx="5">
                  <c:v>Sud-Est</c:v>
                </c:pt>
                <c:pt idx="6">
                  <c:v>Sud-Muntenia</c:v>
                </c:pt>
                <c:pt idx="7">
                  <c:v>Bucureşti-Ilfov</c:v>
                </c:pt>
                <c:pt idx="8">
                  <c:v>Sud-Vest Oltenia</c:v>
                </c:pt>
                <c:pt idx="9">
                  <c:v>Vest</c:v>
                </c:pt>
              </c:strCache>
            </c:strRef>
          </c:cat>
          <c:val>
            <c:numRef>
              <c:f>Somaj!$H$17:$H$26</c:f>
              <c:numCache>
                <c:formatCode>#,##0.##########</c:formatCode>
                <c:ptCount val="10"/>
                <c:pt idx="0">
                  <c:v>6.1</c:v>
                </c:pt>
                <c:pt idx="1">
                  <c:v>5.6</c:v>
                </c:pt>
                <c:pt idx="2" formatCode="#,##0.0">
                  <c:v>3</c:v>
                </c:pt>
                <c:pt idx="3">
                  <c:v>4.5999999999999996</c:v>
                </c:pt>
                <c:pt idx="4">
                  <c:v>5.9</c:v>
                </c:pt>
                <c:pt idx="5">
                  <c:v>9.1</c:v>
                </c:pt>
                <c:pt idx="6">
                  <c:v>7.8</c:v>
                </c:pt>
                <c:pt idx="7">
                  <c:v>2.8</c:v>
                </c:pt>
                <c:pt idx="8">
                  <c:v>8.9</c:v>
                </c:pt>
                <c:pt idx="9">
                  <c:v>2.8</c:v>
                </c:pt>
              </c:numCache>
            </c:numRef>
          </c:val>
          <c:extLst>
            <c:ext xmlns:c16="http://schemas.microsoft.com/office/drawing/2014/chart" uri="{C3380CC4-5D6E-409C-BE32-E72D297353CC}">
              <c16:uniqueId val="{00000002-AAA6-42E0-9DA8-89548AACD79A}"/>
            </c:ext>
          </c:extLst>
        </c:ser>
        <c:dLbls>
          <c:showLegendKey val="0"/>
          <c:showVal val="0"/>
          <c:showCatName val="0"/>
          <c:showSerName val="0"/>
          <c:showPercent val="0"/>
          <c:showBubbleSize val="0"/>
        </c:dLbls>
        <c:gapWidth val="219"/>
        <c:overlap val="-27"/>
        <c:axId val="503426048"/>
        <c:axId val="503429376"/>
      </c:barChart>
      <c:catAx>
        <c:axId val="503426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503429376"/>
        <c:crosses val="autoZero"/>
        <c:auto val="1"/>
        <c:lblAlgn val="ctr"/>
        <c:lblOffset val="100"/>
        <c:noMultiLvlLbl val="0"/>
      </c:catAx>
      <c:valAx>
        <c:axId val="50342937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3426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900" b="1" i="0" u="none" strike="noStrike" baseline="0"/>
              <a:t>Cheltuieli interne brute pentru cercetare și dezvoltare (GERD)</a:t>
            </a:r>
            <a:r>
              <a:rPr lang="ro-RO" sz="900" b="1" i="0" u="none" strike="noStrike" baseline="0"/>
              <a:t> la nivel național și regional. 2019-2021.</a:t>
            </a:r>
            <a:endParaRPr lang="en-US" sz="9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2019</c:v>
          </c:tx>
          <c:spPr>
            <a:solidFill>
              <a:schemeClr val="accent1"/>
            </a:solidFill>
            <a:ln>
              <a:noFill/>
            </a:ln>
            <a:effectLst/>
          </c:spPr>
          <c:invertIfNegative val="0"/>
          <c:cat>
            <c:strRef>
              <c:f>RDI!$B$16:$B$24</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RDI!$C$16:$C$24</c:f>
              <c:numCache>
                <c:formatCode>#,##0.#########</c:formatCode>
                <c:ptCount val="9"/>
                <c:pt idx="0">
                  <c:v>0.48</c:v>
                </c:pt>
                <c:pt idx="1">
                  <c:v>0.18</c:v>
                </c:pt>
                <c:pt idx="2">
                  <c:v>0.3</c:v>
                </c:pt>
                <c:pt idx="3">
                  <c:v>0.3</c:v>
                </c:pt>
                <c:pt idx="4">
                  <c:v>0.08</c:v>
                </c:pt>
                <c:pt idx="5">
                  <c:v>0.36</c:v>
                </c:pt>
                <c:pt idx="6">
                  <c:v>1.07</c:v>
                </c:pt>
                <c:pt idx="7">
                  <c:v>0.12</c:v>
                </c:pt>
                <c:pt idx="8">
                  <c:v>0.38</c:v>
                </c:pt>
              </c:numCache>
            </c:numRef>
          </c:val>
          <c:extLst>
            <c:ext xmlns:c16="http://schemas.microsoft.com/office/drawing/2014/chart" uri="{C3380CC4-5D6E-409C-BE32-E72D297353CC}">
              <c16:uniqueId val="{00000000-92FA-40C2-930E-18CD5ACAF451}"/>
            </c:ext>
          </c:extLst>
        </c:ser>
        <c:ser>
          <c:idx val="1"/>
          <c:order val="1"/>
          <c:tx>
            <c:v>2020</c:v>
          </c:tx>
          <c:spPr>
            <a:solidFill>
              <a:schemeClr val="accent2"/>
            </a:solidFill>
            <a:ln>
              <a:noFill/>
            </a:ln>
            <a:effectLst/>
          </c:spPr>
          <c:invertIfNegative val="0"/>
          <c:cat>
            <c:strRef>
              <c:f>RDI!$B$16:$B$24</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RDI!$D$16:$D$24</c:f>
              <c:numCache>
                <c:formatCode>#,##0.#########</c:formatCode>
                <c:ptCount val="9"/>
                <c:pt idx="0">
                  <c:v>0.47</c:v>
                </c:pt>
                <c:pt idx="1">
                  <c:v>0.2</c:v>
                </c:pt>
                <c:pt idx="2">
                  <c:v>0.34</c:v>
                </c:pt>
                <c:pt idx="3">
                  <c:v>0.28000000000000003</c:v>
                </c:pt>
                <c:pt idx="4">
                  <c:v>0.09</c:v>
                </c:pt>
                <c:pt idx="5">
                  <c:v>0.35</c:v>
                </c:pt>
                <c:pt idx="6">
                  <c:v>0.93</c:v>
                </c:pt>
                <c:pt idx="7">
                  <c:v>0.1</c:v>
                </c:pt>
                <c:pt idx="8">
                  <c:v>0.63</c:v>
                </c:pt>
              </c:numCache>
            </c:numRef>
          </c:val>
          <c:extLst>
            <c:ext xmlns:c16="http://schemas.microsoft.com/office/drawing/2014/chart" uri="{C3380CC4-5D6E-409C-BE32-E72D297353CC}">
              <c16:uniqueId val="{00000001-92FA-40C2-930E-18CD5ACAF451}"/>
            </c:ext>
          </c:extLst>
        </c:ser>
        <c:ser>
          <c:idx val="2"/>
          <c:order val="2"/>
          <c:tx>
            <c:v>2021</c:v>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RDI!$B$16:$B$24</c:f>
              <c:strCache>
                <c:ptCount val="9"/>
                <c:pt idx="0">
                  <c:v>Romania</c:v>
                </c:pt>
                <c:pt idx="1">
                  <c:v>Nord-Vest</c:v>
                </c:pt>
                <c:pt idx="2">
                  <c:v>Centru</c:v>
                </c:pt>
                <c:pt idx="3">
                  <c:v>Nord-Est</c:v>
                </c:pt>
                <c:pt idx="4">
                  <c:v>Sud-Est</c:v>
                </c:pt>
                <c:pt idx="5">
                  <c:v>Sud-Muntenia</c:v>
                </c:pt>
                <c:pt idx="6">
                  <c:v>Bucureşti-Ilfov</c:v>
                </c:pt>
                <c:pt idx="7">
                  <c:v>Sud-Vest Oltenia</c:v>
                </c:pt>
                <c:pt idx="8">
                  <c:v>Vest</c:v>
                </c:pt>
              </c:strCache>
            </c:strRef>
          </c:cat>
          <c:val>
            <c:numRef>
              <c:f>RDI!$E$16:$E$24</c:f>
              <c:numCache>
                <c:formatCode>#,##0.#######</c:formatCode>
                <c:ptCount val="9"/>
                <c:pt idx="0">
                  <c:v>0.47</c:v>
                </c:pt>
                <c:pt idx="1">
                  <c:v>0.25</c:v>
                </c:pt>
                <c:pt idx="2">
                  <c:v>0.35</c:v>
                </c:pt>
                <c:pt idx="3">
                  <c:v>0.25</c:v>
                </c:pt>
                <c:pt idx="4">
                  <c:v>0.1</c:v>
                </c:pt>
                <c:pt idx="5">
                  <c:v>0.27</c:v>
                </c:pt>
                <c:pt idx="6">
                  <c:v>0.97</c:v>
                </c:pt>
                <c:pt idx="7">
                  <c:v>0.12</c:v>
                </c:pt>
                <c:pt idx="8">
                  <c:v>0.67</c:v>
                </c:pt>
              </c:numCache>
            </c:numRef>
          </c:val>
          <c:extLst>
            <c:ext xmlns:c16="http://schemas.microsoft.com/office/drawing/2014/chart" uri="{C3380CC4-5D6E-409C-BE32-E72D297353CC}">
              <c16:uniqueId val="{00000002-92FA-40C2-930E-18CD5ACAF451}"/>
            </c:ext>
          </c:extLst>
        </c:ser>
        <c:dLbls>
          <c:showLegendKey val="0"/>
          <c:showVal val="0"/>
          <c:showCatName val="0"/>
          <c:showSerName val="0"/>
          <c:showPercent val="0"/>
          <c:showBubbleSize val="0"/>
        </c:dLbls>
        <c:gapWidth val="219"/>
        <c:overlap val="-27"/>
        <c:axId val="1985321664"/>
        <c:axId val="1985322080"/>
      </c:barChart>
      <c:catAx>
        <c:axId val="1985321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985322080"/>
        <c:crosses val="autoZero"/>
        <c:auto val="1"/>
        <c:lblAlgn val="ctr"/>
        <c:lblOffset val="100"/>
        <c:noMultiLvlLbl val="0"/>
      </c:catAx>
      <c:valAx>
        <c:axId val="19853220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5321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[Alocare.xlsx]Sheet5!PivotTable5</c:name>
    <c:fmtId val="-1"/>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o-RO" sz="1100"/>
              <a:t>Alocare</a:t>
            </a:r>
            <a:r>
              <a:rPr lang="ro-RO" sz="1100" baseline="0"/>
              <a:t> ITI </a:t>
            </a:r>
            <a:r>
              <a:rPr lang="ro-RO" sz="1100"/>
              <a:t> F</a:t>
            </a:r>
            <a:r>
              <a:rPr lang="ro-RO" sz="1100" baseline="0"/>
              <a:t>EDR </a:t>
            </a:r>
            <a:r>
              <a:rPr lang="ro-RO" sz="1100"/>
              <a:t>146 mil. EUR</a:t>
            </a:r>
            <a:endParaRPr lang="en-US" sz="1100"/>
          </a:p>
        </c:rich>
      </c:tx>
      <c:layout>
        <c:manualLayout>
          <c:xMode val="edge"/>
          <c:yMode val="edge"/>
          <c:x val="0.26189601780420241"/>
          <c:y val="0"/>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dLbl>
          <c:idx val="0"/>
          <c:showLegendKey val="0"/>
          <c:showVal val="0"/>
          <c:showCatName val="0"/>
          <c:showSerName val="0"/>
          <c:showPercent val="1"/>
          <c:showBubbleSize val="0"/>
          <c:extLst>
            <c:ext xmlns:c15="http://schemas.microsoft.com/office/drawing/2012/chart" uri="{CE6537A1-D6FC-4f65-9D91-7224C49458BB}"/>
          </c:extLst>
        </c:dLbl>
      </c:pivotFmt>
      <c:pivotFmt>
        <c:idx val="1"/>
        <c:dLbl>
          <c:idx val="0"/>
          <c:showLegendKey val="0"/>
          <c:showVal val="0"/>
          <c:showCatName val="0"/>
          <c:showSerName val="0"/>
          <c:showPercent val="0"/>
          <c:showBubbleSize val="0"/>
          <c:extLst>
            <c:ext xmlns:c15="http://schemas.microsoft.com/office/drawing/2012/chart" uri="{CE6537A1-D6FC-4f65-9D91-7224C49458BB}"/>
          </c:extLst>
        </c:dLbl>
      </c:pivotFmt>
      <c:pivotFmt>
        <c:idx val="2"/>
        <c:dLbl>
          <c:idx val="0"/>
          <c:showLegendKey val="0"/>
          <c:showVal val="0"/>
          <c:showCatName val="0"/>
          <c:showSerName val="0"/>
          <c:showPercent val="1"/>
          <c:showBubbleSize val="0"/>
          <c:extLst>
            <c:ext xmlns:c15="http://schemas.microsoft.com/office/drawing/2012/chart" uri="{CE6537A1-D6FC-4f65-9D91-7224C49458BB}"/>
          </c:extLst>
        </c:dLbl>
      </c:pivotFmt>
      <c:pivotFmt>
        <c:idx val="3"/>
      </c:pivotFmt>
      <c:pivotFmt>
        <c:idx val="4"/>
        <c:dLbl>
          <c:idx val="0"/>
          <c:showLegendKey val="0"/>
          <c:showVal val="0"/>
          <c:showCatName val="0"/>
          <c:showSerName val="0"/>
          <c:showPercent val="1"/>
          <c:showBubbleSize val="0"/>
          <c:extLst>
            <c:ext xmlns:c15="http://schemas.microsoft.com/office/drawing/2012/chart" uri="{CE6537A1-D6FC-4f65-9D91-7224C49458BB}"/>
          </c:extLst>
        </c:dLbl>
      </c:pivotFmt>
      <c:pivotFmt>
        <c:idx val="5"/>
        <c:dLbl>
          <c:idx val="0"/>
          <c:showLegendKey val="0"/>
          <c:showVal val="0"/>
          <c:showCatName val="0"/>
          <c:showSerName val="0"/>
          <c:showPercent val="1"/>
          <c:showBubbleSize val="0"/>
          <c:extLst>
            <c:ext xmlns:c15="http://schemas.microsoft.com/office/drawing/2012/chart" uri="{CE6537A1-D6FC-4f65-9D91-7224C49458BB}"/>
          </c:extLst>
        </c:dLbl>
      </c:pivotFmt>
      <c:pivotFmt>
        <c:idx val="6"/>
      </c:pivotFmt>
      <c:pivotFmt>
        <c:idx val="7"/>
      </c:pivotFmt>
      <c:pivotFmt>
        <c:idx val="8"/>
      </c:pivotFmt>
      <c:pivotFmt>
        <c:idx val="9"/>
      </c:pivotFmt>
      <c:pivotFmt>
        <c:idx val="10"/>
      </c:pivotFmt>
      <c:pivotFmt>
        <c:idx val="11"/>
      </c:pivotFmt>
      <c:pivotFmt>
        <c:idx val="12"/>
      </c:pivotFmt>
      <c:pivotFmt>
        <c:idx val="13"/>
        <c:dLbl>
          <c:idx val="0"/>
          <c:showLegendKey val="0"/>
          <c:showVal val="0"/>
          <c:showCatName val="0"/>
          <c:showSerName val="0"/>
          <c:showPercent val="1"/>
          <c:showBubbleSize val="0"/>
          <c:extLst>
            <c:ext xmlns:c15="http://schemas.microsoft.com/office/drawing/2012/chart" uri="{CE6537A1-D6FC-4f65-9D91-7224C49458BB}"/>
          </c:extLst>
        </c:dLbl>
      </c:pivotFmt>
      <c:pivotFmt>
        <c:idx val="14"/>
        <c:dLbl>
          <c:idx val="0"/>
          <c:showLegendKey val="0"/>
          <c:showVal val="0"/>
          <c:showCatName val="0"/>
          <c:showSerName val="0"/>
          <c:showPercent val="1"/>
          <c:showBubbleSize val="0"/>
          <c:extLst>
            <c:ext xmlns:c15="http://schemas.microsoft.com/office/drawing/2012/chart" uri="{CE6537A1-D6FC-4f65-9D91-7224C49458BB}"/>
          </c:extLst>
        </c:dLbl>
      </c:pivotFmt>
      <c:pivotFmt>
        <c:idx val="15"/>
        <c:dLbl>
          <c:idx val="0"/>
          <c:showLegendKey val="0"/>
          <c:showVal val="0"/>
          <c:showCatName val="0"/>
          <c:showSerName val="0"/>
          <c:showPercent val="1"/>
          <c:showBubbleSize val="0"/>
          <c:extLst>
            <c:ext xmlns:c15="http://schemas.microsoft.com/office/drawing/2012/chart" uri="{CE6537A1-D6FC-4f65-9D91-7224C49458BB}"/>
          </c:extLst>
        </c:dLbl>
      </c:pivotFmt>
      <c:pivotFmt>
        <c:idx val="16"/>
        <c:dLbl>
          <c:idx val="0"/>
          <c:showLegendKey val="0"/>
          <c:showVal val="0"/>
          <c:showCatName val="0"/>
          <c:showSerName val="0"/>
          <c:showPercent val="1"/>
          <c:showBubbleSize val="0"/>
          <c:extLst>
            <c:ext xmlns:c15="http://schemas.microsoft.com/office/drawing/2012/chart" uri="{CE6537A1-D6FC-4f65-9D91-7224C49458BB}"/>
          </c:extLst>
        </c:dLbl>
      </c:pivotFmt>
      <c:pivotFmt>
        <c:idx val="17"/>
        <c:dLbl>
          <c:idx val="0"/>
          <c:showLegendKey val="0"/>
          <c:showVal val="0"/>
          <c:showCatName val="0"/>
          <c:showSerName val="0"/>
          <c:showPercent val="1"/>
          <c:showBubbleSize val="0"/>
          <c:extLst>
            <c:ext xmlns:c15="http://schemas.microsoft.com/office/drawing/2012/chart" uri="{CE6537A1-D6FC-4f65-9D91-7224C49458BB}"/>
          </c:extLst>
        </c:dLbl>
      </c:pivotFmt>
      <c:pivotFmt>
        <c:idx val="18"/>
        <c:dLbl>
          <c:idx val="0"/>
          <c:showLegendKey val="0"/>
          <c:showVal val="0"/>
          <c:showCatName val="0"/>
          <c:showSerName val="0"/>
          <c:showPercent val="1"/>
          <c:showBubbleSize val="0"/>
          <c:extLst>
            <c:ext xmlns:c15="http://schemas.microsoft.com/office/drawing/2012/chart" uri="{CE6537A1-D6FC-4f65-9D91-7224C49458BB}"/>
          </c:extLst>
        </c:dLbl>
      </c:pivotFmt>
      <c:pivotFmt>
        <c:idx val="19"/>
        <c:dLbl>
          <c:idx val="0"/>
          <c:showLegendKey val="0"/>
          <c:showVal val="0"/>
          <c:showCatName val="0"/>
          <c:showSerName val="0"/>
          <c:showPercent val="1"/>
          <c:showBubbleSize val="0"/>
          <c:extLst>
            <c:ext xmlns:c15="http://schemas.microsoft.com/office/drawing/2012/chart" uri="{CE6537A1-D6FC-4f65-9D91-7224C49458BB}"/>
          </c:extLst>
        </c:dLbl>
      </c:pivotFmt>
      <c:pivotFmt>
        <c:idx val="20"/>
        <c:dLbl>
          <c:idx val="0"/>
          <c:showLegendKey val="0"/>
          <c:showVal val="0"/>
          <c:showCatName val="0"/>
          <c:showSerName val="0"/>
          <c:showPercent val="1"/>
          <c:showBubbleSize val="0"/>
          <c:extLst>
            <c:ext xmlns:c15="http://schemas.microsoft.com/office/drawing/2012/chart" uri="{CE6537A1-D6FC-4f65-9D91-7224C49458BB}"/>
          </c:extLst>
        </c:dLbl>
      </c:pivotFmt>
      <c:pivotFmt>
        <c:idx val="21"/>
        <c:dLbl>
          <c:idx val="0"/>
          <c:showLegendKey val="0"/>
          <c:showVal val="0"/>
          <c:showCatName val="0"/>
          <c:showSerName val="0"/>
          <c:showPercent val="1"/>
          <c:showBubbleSize val="0"/>
          <c:extLst>
            <c:ext xmlns:c15="http://schemas.microsoft.com/office/drawing/2012/chart" uri="{CE6537A1-D6FC-4f65-9D91-7224C49458BB}"/>
          </c:extLst>
        </c:dLbl>
      </c:pivotFmt>
      <c:pivotFmt>
        <c:idx val="22"/>
        <c:dLbl>
          <c:idx val="0"/>
          <c:showLegendKey val="0"/>
          <c:showVal val="0"/>
          <c:showCatName val="0"/>
          <c:showSerName val="0"/>
          <c:showPercent val="1"/>
          <c:showBubbleSize val="0"/>
          <c:extLst>
            <c:ext xmlns:c15="http://schemas.microsoft.com/office/drawing/2012/chart" uri="{CE6537A1-D6FC-4f65-9D91-7224C49458BB}"/>
          </c:extLst>
        </c:dLbl>
      </c:pivotFmt>
      <c:pivotFmt>
        <c:idx val="23"/>
        <c:dLbl>
          <c:idx val="0"/>
          <c:showLegendKey val="0"/>
          <c:showVal val="0"/>
          <c:showCatName val="0"/>
          <c:showSerName val="0"/>
          <c:showPercent val="1"/>
          <c:showBubbleSize val="0"/>
          <c:extLst>
            <c:ext xmlns:c15="http://schemas.microsoft.com/office/drawing/2012/chart" uri="{CE6537A1-D6FC-4f65-9D91-7224C49458BB}"/>
          </c:extLst>
        </c:dLbl>
      </c:pivotFmt>
      <c:pivotFmt>
        <c:idx val="24"/>
        <c:dLbl>
          <c:idx val="0"/>
          <c:showLegendKey val="0"/>
          <c:showVal val="0"/>
          <c:showCatName val="0"/>
          <c:showSerName val="0"/>
          <c:showPercent val="1"/>
          <c:showBubbleSize val="0"/>
          <c:extLst>
            <c:ext xmlns:c15="http://schemas.microsoft.com/office/drawing/2012/chart" uri="{CE6537A1-D6FC-4f65-9D91-7224C49458BB}"/>
          </c:extLst>
        </c:dLbl>
      </c:pivotFmt>
      <c:pivotFmt>
        <c:idx val="25"/>
        <c:dLbl>
          <c:idx val="0"/>
          <c:showLegendKey val="0"/>
          <c:showVal val="0"/>
          <c:showCatName val="0"/>
          <c:showSerName val="0"/>
          <c:showPercent val="1"/>
          <c:showBubbleSize val="0"/>
          <c:extLst>
            <c:ext xmlns:c15="http://schemas.microsoft.com/office/drawing/2012/chart" uri="{CE6537A1-D6FC-4f65-9D91-7224C49458BB}"/>
          </c:extLst>
        </c:dLbl>
      </c:pivotFmt>
      <c:pivotFmt>
        <c:idx val="26"/>
        <c:dLbl>
          <c:idx val="0"/>
          <c:showLegendKey val="0"/>
          <c:showVal val="0"/>
          <c:showCatName val="0"/>
          <c:showSerName val="0"/>
          <c:showPercent val="1"/>
          <c:showBubbleSize val="0"/>
          <c:extLst>
            <c:ext xmlns:c15="http://schemas.microsoft.com/office/drawing/2012/chart" uri="{CE6537A1-D6FC-4f65-9D91-7224C49458BB}"/>
          </c:extLst>
        </c:dLbl>
      </c:pivotFmt>
      <c:pivotFmt>
        <c:idx val="27"/>
        <c:dLbl>
          <c:idx val="0"/>
          <c:showLegendKey val="0"/>
          <c:showVal val="0"/>
          <c:showCatName val="0"/>
          <c:showSerName val="0"/>
          <c:showPercent val="1"/>
          <c:showBubbleSize val="0"/>
          <c:extLst>
            <c:ext xmlns:c15="http://schemas.microsoft.com/office/drawing/2012/chart" uri="{CE6537A1-D6FC-4f65-9D91-7224C49458BB}"/>
          </c:extLst>
        </c:dLbl>
      </c:pivotFmt>
      <c:pivotFmt>
        <c:idx val="28"/>
        <c:dLbl>
          <c:idx val="0"/>
          <c:showLegendKey val="0"/>
          <c:showVal val="0"/>
          <c:showCatName val="0"/>
          <c:showSerName val="0"/>
          <c:showPercent val="1"/>
          <c:showBubbleSize val="0"/>
          <c:extLst>
            <c:ext xmlns:c15="http://schemas.microsoft.com/office/drawing/2012/chart" uri="{CE6537A1-D6FC-4f65-9D91-7224C49458BB}"/>
          </c:extLst>
        </c:dLbl>
      </c:pivotFmt>
      <c:pivotFmt>
        <c:idx val="29"/>
        <c:dLbl>
          <c:idx val="0"/>
          <c:showLegendKey val="0"/>
          <c:showVal val="0"/>
          <c:showCatName val="0"/>
          <c:showSerName val="0"/>
          <c:showPercent val="1"/>
          <c:showBubbleSize val="0"/>
          <c:extLst>
            <c:ext xmlns:c15="http://schemas.microsoft.com/office/drawing/2012/chart" uri="{CE6537A1-D6FC-4f65-9D91-7224C49458BB}"/>
          </c:extLst>
        </c:dLbl>
      </c:pivotFmt>
      <c:pivotFmt>
        <c:idx val="30"/>
        <c:dLbl>
          <c:idx val="0"/>
          <c:showLegendKey val="0"/>
          <c:showVal val="0"/>
          <c:showCatName val="0"/>
          <c:showSerName val="0"/>
          <c:showPercent val="1"/>
          <c:showBubbleSize val="0"/>
          <c:extLst>
            <c:ext xmlns:c15="http://schemas.microsoft.com/office/drawing/2012/chart" uri="{CE6537A1-D6FC-4f65-9D91-7224C49458BB}"/>
          </c:extLst>
        </c:dLbl>
      </c:pivotFmt>
      <c:pivotFmt>
        <c:idx val="31"/>
        <c:dLbl>
          <c:idx val="0"/>
          <c:showLegendKey val="0"/>
          <c:showVal val="0"/>
          <c:showCatName val="0"/>
          <c:showSerName val="0"/>
          <c:showPercent val="1"/>
          <c:showBubbleSize val="0"/>
          <c:extLst>
            <c:ext xmlns:c15="http://schemas.microsoft.com/office/drawing/2012/chart" uri="{CE6537A1-D6FC-4f65-9D91-7224C49458BB}"/>
          </c:extLst>
        </c:dLbl>
      </c:pivotFmt>
      <c:pivotFmt>
        <c:idx val="32"/>
        <c:dLbl>
          <c:idx val="0"/>
          <c:showLegendKey val="0"/>
          <c:showVal val="0"/>
          <c:showCatName val="0"/>
          <c:showSerName val="0"/>
          <c:showPercent val="1"/>
          <c:showBubbleSize val="0"/>
          <c:extLst>
            <c:ext xmlns:c15="http://schemas.microsoft.com/office/drawing/2012/chart" uri="{CE6537A1-D6FC-4f65-9D91-7224C49458BB}"/>
          </c:extLst>
        </c:dLbl>
      </c:pivotFmt>
      <c:pivotFmt>
        <c:idx val="33"/>
        <c:dLbl>
          <c:idx val="0"/>
          <c:showLegendKey val="0"/>
          <c:showVal val="0"/>
          <c:showCatName val="0"/>
          <c:showSerName val="0"/>
          <c:showPercent val="1"/>
          <c:showBubbleSize val="0"/>
          <c:extLst>
            <c:ext xmlns:c15="http://schemas.microsoft.com/office/drawing/2012/chart" uri="{CE6537A1-D6FC-4f65-9D91-7224C49458BB}"/>
          </c:extLst>
        </c:dLbl>
      </c:pivotFmt>
      <c:pivotFmt>
        <c:idx val="34"/>
        <c:dLbl>
          <c:idx val="0"/>
          <c:showLegendKey val="0"/>
          <c:showVal val="0"/>
          <c:showCatName val="0"/>
          <c:showSerName val="0"/>
          <c:showPercent val="1"/>
          <c:showBubbleSize val="0"/>
          <c:extLst>
            <c:ext xmlns:c15="http://schemas.microsoft.com/office/drawing/2012/chart" uri="{CE6537A1-D6FC-4f65-9D91-7224C49458BB}"/>
          </c:extLst>
        </c:dLbl>
      </c:pivotFmt>
      <c:pivotFmt>
        <c:idx val="35"/>
        <c:dLbl>
          <c:idx val="0"/>
          <c:showLegendKey val="0"/>
          <c:showVal val="0"/>
          <c:showCatName val="0"/>
          <c:showSerName val="0"/>
          <c:showPercent val="1"/>
          <c:showBubbleSize val="0"/>
          <c:extLst>
            <c:ext xmlns:c15="http://schemas.microsoft.com/office/drawing/2012/chart" uri="{CE6537A1-D6FC-4f65-9D91-7224C49458BB}"/>
          </c:extLst>
        </c:dLbl>
      </c:pivotFmt>
      <c:pivotFmt>
        <c:idx val="36"/>
        <c:dLbl>
          <c:idx val="0"/>
          <c:showLegendKey val="0"/>
          <c:showVal val="0"/>
          <c:showCatName val="0"/>
          <c:showSerName val="0"/>
          <c:showPercent val="1"/>
          <c:showBubbleSize val="0"/>
          <c:extLst>
            <c:ext xmlns:c15="http://schemas.microsoft.com/office/drawing/2012/chart" uri="{CE6537A1-D6FC-4f65-9D91-7224C49458BB}"/>
          </c:extLst>
        </c:dLbl>
      </c:pivotFmt>
      <c:pivotFmt>
        <c:idx val="37"/>
        <c:dLbl>
          <c:idx val="0"/>
          <c:showLegendKey val="0"/>
          <c:showVal val="0"/>
          <c:showCatName val="0"/>
          <c:showSerName val="0"/>
          <c:showPercent val="1"/>
          <c:showBubbleSize val="0"/>
          <c:extLst>
            <c:ext xmlns:c15="http://schemas.microsoft.com/office/drawing/2012/chart" uri="{CE6537A1-D6FC-4f65-9D91-7224C49458BB}"/>
          </c:extLst>
        </c:dLbl>
      </c:pivotFmt>
      <c:pivotFmt>
        <c:idx val="38"/>
        <c:dLbl>
          <c:idx val="0"/>
          <c:showLegendKey val="0"/>
          <c:showVal val="0"/>
          <c:showCatName val="0"/>
          <c:showSerName val="0"/>
          <c:showPercent val="1"/>
          <c:showBubbleSize val="0"/>
          <c:extLst>
            <c:ext xmlns:c15="http://schemas.microsoft.com/office/drawing/2012/chart" uri="{CE6537A1-D6FC-4f65-9D91-7224C49458BB}"/>
          </c:extLst>
        </c:dLbl>
      </c:pivotFmt>
      <c:pivotFmt>
        <c:idx val="39"/>
        <c:dLbl>
          <c:idx val="0"/>
          <c:showLegendKey val="0"/>
          <c:showVal val="1"/>
          <c:showCatName val="0"/>
          <c:showSerName val="0"/>
          <c:showPercent val="0"/>
          <c:showBubbleSize val="0"/>
          <c:extLst>
            <c:ext xmlns:c15="http://schemas.microsoft.com/office/drawing/2012/chart" uri="{CE6537A1-D6FC-4f65-9D91-7224C49458BB}"/>
          </c:extLst>
        </c:dLbl>
      </c:pivotFmt>
      <c:pivotFmt>
        <c:idx val="40"/>
        <c:dLbl>
          <c:idx val="0"/>
          <c:showLegendKey val="0"/>
          <c:showVal val="0"/>
          <c:showCatName val="0"/>
          <c:showSerName val="0"/>
          <c:showPercent val="1"/>
          <c:showBubbleSize val="0"/>
          <c:extLst>
            <c:ext xmlns:c15="http://schemas.microsoft.com/office/drawing/2012/chart" uri="{CE6537A1-D6FC-4f65-9D91-7224C49458BB}"/>
          </c:extLst>
        </c:dLbl>
      </c:pivotFmt>
      <c:pivotFmt>
        <c:idx val="41"/>
        <c:dLbl>
          <c:idx val="0"/>
          <c:showLegendKey val="0"/>
          <c:showVal val="0"/>
          <c:showCatName val="0"/>
          <c:showSerName val="0"/>
          <c:showPercent val="1"/>
          <c:showBubbleSize val="0"/>
          <c:extLst>
            <c:ext xmlns:c15="http://schemas.microsoft.com/office/drawing/2012/chart" uri="{CE6537A1-D6FC-4f65-9D91-7224C49458BB}"/>
          </c:extLst>
        </c:dLbl>
      </c:pivotFmt>
      <c:pivotFmt>
        <c:idx val="42"/>
        <c:dLbl>
          <c:idx val="0"/>
          <c:showLegendKey val="0"/>
          <c:showVal val="0"/>
          <c:showCatName val="0"/>
          <c:showSerName val="0"/>
          <c:showPercent val="1"/>
          <c:showBubbleSize val="0"/>
          <c:extLst>
            <c:ext xmlns:c15="http://schemas.microsoft.com/office/drawing/2012/chart" uri="{CE6537A1-D6FC-4f65-9D91-7224C49458BB}"/>
          </c:extLst>
        </c:dLbl>
      </c:pivotFmt>
      <c:pivotFmt>
        <c:idx val="43"/>
        <c:dLbl>
          <c:idx val="0"/>
          <c:showLegendKey val="0"/>
          <c:showVal val="0"/>
          <c:showCatName val="0"/>
          <c:showSerName val="0"/>
          <c:showPercent val="1"/>
          <c:showBubbleSize val="0"/>
          <c:extLst>
            <c:ext xmlns:c15="http://schemas.microsoft.com/office/drawing/2012/chart" uri="{CE6537A1-D6FC-4f65-9D91-7224C49458BB}"/>
          </c:extLst>
        </c:dLbl>
      </c:pivotFmt>
      <c:pivotFmt>
        <c:idx val="44"/>
        <c:dLbl>
          <c:idx val="0"/>
          <c:showLegendKey val="0"/>
          <c:showVal val="0"/>
          <c:showCatName val="0"/>
          <c:showSerName val="0"/>
          <c:showPercent val="1"/>
          <c:showBubbleSize val="0"/>
          <c:extLst>
            <c:ext xmlns:c15="http://schemas.microsoft.com/office/drawing/2012/chart" uri="{CE6537A1-D6FC-4f65-9D91-7224C49458BB}"/>
          </c:extLst>
        </c:dLbl>
      </c:pivotFmt>
      <c:pivotFmt>
        <c:idx val="45"/>
        <c:dLbl>
          <c:idx val="0"/>
          <c:showLegendKey val="0"/>
          <c:showVal val="0"/>
          <c:showCatName val="0"/>
          <c:showSerName val="0"/>
          <c:showPercent val="1"/>
          <c:showBubbleSize val="0"/>
          <c:extLst>
            <c:ext xmlns:c15="http://schemas.microsoft.com/office/drawing/2012/chart" uri="{CE6537A1-D6FC-4f65-9D91-7224C49458BB}"/>
          </c:extLst>
        </c:dLbl>
      </c:pivotFmt>
      <c:pivotFmt>
        <c:idx val="46"/>
        <c:dLbl>
          <c:idx val="0"/>
          <c:showLegendKey val="0"/>
          <c:showVal val="0"/>
          <c:showCatName val="0"/>
          <c:showSerName val="0"/>
          <c:showPercent val="1"/>
          <c:showBubbleSize val="0"/>
          <c:extLst>
            <c:ext xmlns:c15="http://schemas.microsoft.com/office/drawing/2012/chart" uri="{CE6537A1-D6FC-4f65-9D91-7224C49458BB}"/>
          </c:extLst>
        </c:dLbl>
      </c:pivotFmt>
      <c:pivotFmt>
        <c:idx val="47"/>
        <c:dLbl>
          <c:idx val="0"/>
          <c:showLegendKey val="0"/>
          <c:showVal val="0"/>
          <c:showCatName val="0"/>
          <c:showSerName val="0"/>
          <c:showPercent val="1"/>
          <c:showBubbleSize val="0"/>
          <c:extLst>
            <c:ext xmlns:c15="http://schemas.microsoft.com/office/drawing/2012/chart" uri="{CE6537A1-D6FC-4f65-9D91-7224C49458BB}"/>
          </c:extLst>
        </c:dLbl>
      </c:pivotFmt>
      <c:pivotFmt>
        <c:idx val="48"/>
        <c:dLbl>
          <c:idx val="0"/>
          <c:showLegendKey val="0"/>
          <c:showVal val="0"/>
          <c:showCatName val="0"/>
          <c:showSerName val="0"/>
          <c:showPercent val="1"/>
          <c:showBubbleSize val="0"/>
          <c:extLst>
            <c:ext xmlns:c15="http://schemas.microsoft.com/office/drawing/2012/chart" uri="{CE6537A1-D6FC-4f65-9D91-7224C49458BB}"/>
          </c:extLst>
        </c:dLbl>
      </c:pivotFmt>
      <c:pivotFmt>
        <c:idx val="49"/>
        <c:dLbl>
          <c:idx val="0"/>
          <c:showLegendKey val="0"/>
          <c:showVal val="0"/>
          <c:showCatName val="0"/>
          <c:showSerName val="0"/>
          <c:showPercent val="1"/>
          <c:showBubbleSize val="0"/>
          <c:extLst>
            <c:ext xmlns:c15="http://schemas.microsoft.com/office/drawing/2012/chart" uri="{CE6537A1-D6FC-4f65-9D91-7224C49458BB}"/>
          </c:extLst>
        </c:dLbl>
      </c:pivotFmt>
      <c:pivotFmt>
        <c:idx val="50"/>
        <c:dLbl>
          <c:idx val="0"/>
          <c:showLegendKey val="0"/>
          <c:showVal val="0"/>
          <c:showCatName val="0"/>
          <c:showSerName val="0"/>
          <c:showPercent val="1"/>
          <c:showBubbleSize val="0"/>
          <c:extLst>
            <c:ext xmlns:c15="http://schemas.microsoft.com/office/drawing/2012/chart" uri="{CE6537A1-D6FC-4f65-9D91-7224C49458BB}"/>
          </c:extLst>
        </c:dLbl>
      </c:pivotFmt>
      <c:pivotFmt>
        <c:idx val="51"/>
        <c:dLbl>
          <c:idx val="0"/>
          <c:showLegendKey val="0"/>
          <c:showVal val="0"/>
          <c:showCatName val="0"/>
          <c:showSerName val="0"/>
          <c:showPercent val="1"/>
          <c:showBubbleSize val="0"/>
          <c:extLst>
            <c:ext xmlns:c15="http://schemas.microsoft.com/office/drawing/2012/chart" uri="{CE6537A1-D6FC-4f65-9D91-7224C49458BB}"/>
          </c:extLst>
        </c:dLbl>
      </c:pivotFmt>
      <c:pivotFmt>
        <c:idx val="52"/>
        <c:dLbl>
          <c:idx val="0"/>
          <c:showLegendKey val="0"/>
          <c:showVal val="0"/>
          <c:showCatName val="0"/>
          <c:showSerName val="0"/>
          <c:showPercent val="1"/>
          <c:showBubbleSize val="0"/>
          <c:extLst>
            <c:ext xmlns:c15="http://schemas.microsoft.com/office/drawing/2012/chart" uri="{CE6537A1-D6FC-4f65-9D91-7224C49458BB}"/>
          </c:extLst>
        </c:dLbl>
      </c:pivotFmt>
      <c:pivotFmt>
        <c:idx val="53"/>
        <c:dLbl>
          <c:idx val="0"/>
          <c:showLegendKey val="0"/>
          <c:showVal val="0"/>
          <c:showCatName val="0"/>
          <c:showSerName val="0"/>
          <c:showPercent val="1"/>
          <c:showBubbleSize val="0"/>
          <c:extLst>
            <c:ext xmlns:c15="http://schemas.microsoft.com/office/drawing/2012/chart" uri="{CE6537A1-D6FC-4f65-9D91-7224C49458BB}"/>
          </c:extLst>
        </c:dLbl>
      </c:pivotFmt>
      <c:pivotFmt>
        <c:idx val="54"/>
        <c:dLbl>
          <c:idx val="0"/>
          <c:showLegendKey val="0"/>
          <c:showVal val="0"/>
          <c:showCatName val="0"/>
          <c:showSerName val="0"/>
          <c:showPercent val="1"/>
          <c:showBubbleSize val="0"/>
          <c:extLst>
            <c:ext xmlns:c15="http://schemas.microsoft.com/office/drawing/2012/chart" uri="{CE6537A1-D6FC-4f65-9D91-7224C49458BB}"/>
          </c:extLst>
        </c:dLbl>
      </c:pivotFmt>
      <c:pivotFmt>
        <c:idx val="55"/>
        <c:dLbl>
          <c:idx val="0"/>
          <c:showLegendKey val="0"/>
          <c:showVal val="0"/>
          <c:showCatName val="0"/>
          <c:showSerName val="0"/>
          <c:showPercent val="1"/>
          <c:showBubbleSize val="0"/>
          <c:extLst>
            <c:ext xmlns:c15="http://schemas.microsoft.com/office/drawing/2012/chart" uri="{CE6537A1-D6FC-4f65-9D91-7224C49458BB}"/>
          </c:extLst>
        </c:dLbl>
      </c:pivotFmt>
      <c:pivotFmt>
        <c:idx val="56"/>
        <c:dLbl>
          <c:idx val="0"/>
          <c:showLegendKey val="0"/>
          <c:showVal val="0"/>
          <c:showCatName val="0"/>
          <c:showSerName val="0"/>
          <c:showPercent val="1"/>
          <c:showBubbleSize val="0"/>
          <c:extLst>
            <c:ext xmlns:c15="http://schemas.microsoft.com/office/drawing/2012/chart" uri="{CE6537A1-D6FC-4f65-9D91-7224C49458BB}"/>
          </c:extLst>
        </c:dLbl>
      </c:pivotFmt>
      <c:pivotFmt>
        <c:idx val="57"/>
        <c:dLbl>
          <c:idx val="0"/>
          <c:showLegendKey val="0"/>
          <c:showVal val="0"/>
          <c:showCatName val="0"/>
          <c:showSerName val="0"/>
          <c:showPercent val="1"/>
          <c:showBubbleSize val="0"/>
          <c:extLst>
            <c:ext xmlns:c15="http://schemas.microsoft.com/office/drawing/2012/chart" uri="{CE6537A1-D6FC-4f65-9D91-7224C49458BB}"/>
          </c:extLst>
        </c:dLbl>
      </c:pivotFmt>
      <c:pivotFmt>
        <c:idx val="58"/>
        <c:dLbl>
          <c:idx val="0"/>
          <c:showLegendKey val="0"/>
          <c:showVal val="0"/>
          <c:showCatName val="0"/>
          <c:showSerName val="0"/>
          <c:showPercent val="1"/>
          <c:showBubbleSize val="0"/>
          <c:extLst>
            <c:ext xmlns:c15="http://schemas.microsoft.com/office/drawing/2012/chart" uri="{CE6537A1-D6FC-4f65-9D91-7224C49458BB}"/>
          </c:extLst>
        </c:dLbl>
      </c:pivotFmt>
      <c:pivotFmt>
        <c:idx val="59"/>
        <c:dLbl>
          <c:idx val="0"/>
          <c:showLegendKey val="0"/>
          <c:showVal val="0"/>
          <c:showCatName val="0"/>
          <c:showSerName val="0"/>
          <c:showPercent val="1"/>
          <c:showBubbleSize val="0"/>
          <c:extLst>
            <c:ext xmlns:c15="http://schemas.microsoft.com/office/drawing/2012/chart" uri="{CE6537A1-D6FC-4f65-9D91-7224C49458BB}"/>
          </c:extLst>
        </c:dLbl>
      </c:pivotFmt>
      <c:pivotFmt>
        <c:idx val="60"/>
        <c:dLbl>
          <c:idx val="0"/>
          <c:showLegendKey val="0"/>
          <c:showVal val="0"/>
          <c:showCatName val="0"/>
          <c:showSerName val="0"/>
          <c:showPercent val="1"/>
          <c:showBubbleSize val="0"/>
          <c:extLst>
            <c:ext xmlns:c15="http://schemas.microsoft.com/office/drawing/2012/chart" uri="{CE6537A1-D6FC-4f65-9D91-7224C49458BB}"/>
          </c:extLst>
        </c:dLbl>
      </c:pivotFmt>
      <c:pivotFmt>
        <c:idx val="61"/>
        <c:dLbl>
          <c:idx val="0"/>
          <c:showLegendKey val="0"/>
          <c:showVal val="0"/>
          <c:showCatName val="0"/>
          <c:showSerName val="0"/>
          <c:showPercent val="1"/>
          <c:showBubbleSize val="0"/>
          <c:extLst>
            <c:ext xmlns:c15="http://schemas.microsoft.com/office/drawing/2012/chart" uri="{CE6537A1-D6FC-4f65-9D91-7224C49458BB}"/>
          </c:extLst>
        </c:dLbl>
      </c:pivotFmt>
      <c:pivotFmt>
        <c:idx val="62"/>
        <c:dLbl>
          <c:idx val="0"/>
          <c:showLegendKey val="0"/>
          <c:showVal val="0"/>
          <c:showCatName val="0"/>
          <c:showSerName val="0"/>
          <c:showPercent val="1"/>
          <c:showBubbleSize val="0"/>
          <c:extLst>
            <c:ext xmlns:c15="http://schemas.microsoft.com/office/drawing/2012/chart" uri="{CE6537A1-D6FC-4f65-9D91-7224C49458BB}"/>
          </c:extLst>
        </c:dLbl>
      </c:pivotFmt>
      <c:pivotFmt>
        <c:idx val="63"/>
        <c:dLbl>
          <c:idx val="0"/>
          <c:showLegendKey val="0"/>
          <c:showVal val="0"/>
          <c:showCatName val="0"/>
          <c:showSerName val="0"/>
          <c:showPercent val="1"/>
          <c:showBubbleSize val="0"/>
          <c:extLst>
            <c:ext xmlns:c15="http://schemas.microsoft.com/office/drawing/2012/chart" uri="{CE6537A1-D6FC-4f65-9D91-7224C49458BB}"/>
          </c:extLst>
        </c:dLbl>
      </c:pivotFmt>
      <c:pivotFmt>
        <c:idx val="64"/>
        <c:dLbl>
          <c:idx val="0"/>
          <c:showLegendKey val="0"/>
          <c:showVal val="0"/>
          <c:showCatName val="0"/>
          <c:showSerName val="0"/>
          <c:showPercent val="1"/>
          <c:showBubbleSize val="0"/>
          <c:extLst>
            <c:ext xmlns:c15="http://schemas.microsoft.com/office/drawing/2012/chart" uri="{CE6537A1-D6FC-4f65-9D91-7224C49458BB}"/>
          </c:extLst>
        </c:dLbl>
      </c:pivotFmt>
      <c:pivotFmt>
        <c:idx val="65"/>
        <c:spPr>
          <a:solidFill>
            <a:schemeClr val="accent1"/>
          </a:solidFill>
          <a:ln w="19050">
            <a:solidFill>
              <a:schemeClr val="lt1"/>
            </a:solidFill>
          </a:ln>
          <a:effectLst/>
        </c:spPr>
        <c:marker>
          <c:symbol val="circle"/>
          <c:size val="5"/>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66"/>
        <c:spPr>
          <a:solidFill>
            <a:schemeClr val="accent1"/>
          </a:solidFill>
          <a:ln w="19050">
            <a:solidFill>
              <a:schemeClr val="lt1"/>
            </a:solidFill>
          </a:ln>
          <a:effectLst/>
        </c:spPr>
      </c:pivotFmt>
      <c:pivotFmt>
        <c:idx val="67"/>
        <c:spPr>
          <a:solidFill>
            <a:schemeClr val="accent2"/>
          </a:solidFill>
          <a:ln w="19050">
            <a:solidFill>
              <a:schemeClr val="lt1"/>
            </a:solidFill>
          </a:ln>
          <a:effectLst/>
        </c:spPr>
      </c:pivotFmt>
      <c:pivotFmt>
        <c:idx val="68"/>
        <c:spPr>
          <a:solidFill>
            <a:schemeClr val="accent3"/>
          </a:solidFill>
          <a:ln w="19050">
            <a:solidFill>
              <a:schemeClr val="lt1"/>
            </a:solidFill>
          </a:ln>
          <a:effectLst/>
        </c:spPr>
      </c:pivotFmt>
      <c:pivotFmt>
        <c:idx val="69"/>
        <c:spPr>
          <a:solidFill>
            <a:schemeClr val="accent4"/>
          </a:solidFill>
          <a:ln w="19050">
            <a:solidFill>
              <a:schemeClr val="lt1"/>
            </a:solidFill>
          </a:ln>
          <a:effectLst/>
        </c:spPr>
      </c:pivotFmt>
      <c:pivotFmt>
        <c:idx val="70"/>
        <c:spPr>
          <a:solidFill>
            <a:schemeClr val="accent5"/>
          </a:solidFill>
          <a:ln w="19050">
            <a:solidFill>
              <a:schemeClr val="lt1"/>
            </a:solidFill>
          </a:ln>
          <a:effectLst/>
        </c:spPr>
      </c:pivotFmt>
      <c:pivotFmt>
        <c:idx val="71"/>
        <c:spPr>
          <a:solidFill>
            <a:schemeClr val="accent6"/>
          </a:solidFill>
          <a:ln w="19050">
            <a:solidFill>
              <a:schemeClr val="lt1"/>
            </a:solidFill>
          </a:ln>
          <a:effectLst/>
        </c:spPr>
      </c:pivotFmt>
      <c:pivotFmt>
        <c:idx val="72"/>
        <c:spPr>
          <a:solidFill>
            <a:schemeClr val="accent1">
              <a:lumMod val="60000"/>
            </a:schemeClr>
          </a:solidFill>
          <a:ln w="19050">
            <a:solidFill>
              <a:schemeClr val="lt1"/>
            </a:solidFill>
          </a:ln>
          <a:effectLst/>
        </c:spPr>
      </c:pivotFmt>
      <c:pivotFmt>
        <c:idx val="7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74"/>
        <c:spPr>
          <a:solidFill>
            <a:schemeClr val="accent1"/>
          </a:solidFill>
          <a:ln w="19050">
            <a:solidFill>
              <a:schemeClr val="lt1"/>
            </a:solidFill>
          </a:ln>
          <a:effectLst/>
        </c:spPr>
      </c:pivotFmt>
      <c:pivotFmt>
        <c:idx val="75"/>
        <c:spPr>
          <a:solidFill>
            <a:schemeClr val="accent1"/>
          </a:solidFill>
          <a:ln w="19050">
            <a:solidFill>
              <a:schemeClr val="lt1"/>
            </a:solidFill>
          </a:ln>
          <a:effectLst/>
        </c:spPr>
      </c:pivotFmt>
      <c:pivotFmt>
        <c:idx val="76"/>
        <c:spPr>
          <a:solidFill>
            <a:schemeClr val="accent1"/>
          </a:solidFill>
          <a:ln w="19050">
            <a:solidFill>
              <a:schemeClr val="lt1"/>
            </a:solidFill>
          </a:ln>
          <a:effectLst/>
        </c:spPr>
      </c:pivotFmt>
      <c:pivotFmt>
        <c:idx val="77"/>
        <c:spPr>
          <a:solidFill>
            <a:schemeClr val="accent1"/>
          </a:solidFill>
          <a:ln w="19050">
            <a:solidFill>
              <a:schemeClr val="lt1"/>
            </a:solidFill>
          </a:ln>
          <a:effectLst/>
        </c:spPr>
      </c:pivotFmt>
      <c:pivotFmt>
        <c:idx val="78"/>
        <c:spPr>
          <a:solidFill>
            <a:schemeClr val="accent1"/>
          </a:solidFill>
          <a:ln w="19050">
            <a:solidFill>
              <a:schemeClr val="lt1"/>
            </a:solidFill>
          </a:ln>
          <a:effectLst/>
        </c:spPr>
      </c:pivotFmt>
      <c:pivotFmt>
        <c:idx val="79"/>
        <c:spPr>
          <a:solidFill>
            <a:schemeClr val="accent1"/>
          </a:solidFill>
          <a:ln w="19050">
            <a:solidFill>
              <a:schemeClr val="lt1"/>
            </a:solidFill>
          </a:ln>
          <a:effectLst/>
        </c:spPr>
      </c:pivotFmt>
      <c:pivotFmt>
        <c:idx val="80"/>
        <c:spPr>
          <a:solidFill>
            <a:schemeClr val="accent1"/>
          </a:solidFill>
          <a:ln w="19050">
            <a:solidFill>
              <a:schemeClr val="lt1"/>
            </a:solidFill>
          </a:ln>
          <a:effectLst/>
        </c:spPr>
      </c:pivotFmt>
      <c:pivotFmt>
        <c:idx val="8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82"/>
        <c:spPr>
          <a:solidFill>
            <a:schemeClr val="accent1"/>
          </a:solidFill>
          <a:ln w="19050">
            <a:solidFill>
              <a:schemeClr val="lt1"/>
            </a:solidFill>
          </a:ln>
          <a:effectLst/>
        </c:spPr>
      </c:pivotFmt>
      <c:pivotFmt>
        <c:idx val="83"/>
        <c:spPr>
          <a:solidFill>
            <a:schemeClr val="accent1"/>
          </a:solidFill>
          <a:ln w="19050">
            <a:solidFill>
              <a:schemeClr val="lt1"/>
            </a:solidFill>
          </a:ln>
          <a:effectLst/>
        </c:spPr>
      </c:pivotFmt>
      <c:pivotFmt>
        <c:idx val="84"/>
        <c:spPr>
          <a:solidFill>
            <a:schemeClr val="accent1"/>
          </a:solidFill>
          <a:ln w="19050">
            <a:solidFill>
              <a:schemeClr val="lt1"/>
            </a:solidFill>
          </a:ln>
          <a:effectLst/>
        </c:spPr>
      </c:pivotFmt>
      <c:pivotFmt>
        <c:idx val="85"/>
        <c:spPr>
          <a:solidFill>
            <a:schemeClr val="accent1"/>
          </a:solidFill>
          <a:ln w="19050">
            <a:solidFill>
              <a:schemeClr val="lt1"/>
            </a:solidFill>
          </a:ln>
          <a:effectLst/>
        </c:spPr>
      </c:pivotFmt>
      <c:pivotFmt>
        <c:idx val="86"/>
        <c:spPr>
          <a:solidFill>
            <a:schemeClr val="accent1"/>
          </a:solidFill>
          <a:ln w="19050">
            <a:solidFill>
              <a:schemeClr val="lt1"/>
            </a:solidFill>
          </a:ln>
          <a:effectLst/>
        </c:spPr>
      </c:pivotFmt>
      <c:pivotFmt>
        <c:idx val="87"/>
        <c:spPr>
          <a:solidFill>
            <a:schemeClr val="accent1"/>
          </a:solidFill>
          <a:ln w="19050">
            <a:solidFill>
              <a:schemeClr val="lt1"/>
            </a:solidFill>
          </a:ln>
          <a:effectLst/>
        </c:spPr>
      </c:pivotFmt>
      <c:pivotFmt>
        <c:idx val="88"/>
        <c:spPr>
          <a:solidFill>
            <a:schemeClr val="accent1"/>
          </a:solidFill>
          <a:ln w="19050">
            <a:solidFill>
              <a:schemeClr val="lt1"/>
            </a:solidFill>
          </a:ln>
          <a:effectLst/>
        </c:spPr>
      </c:pivotFmt>
    </c:pivotFmts>
    <c:plotArea>
      <c:layout>
        <c:manualLayout>
          <c:layoutTarget val="inner"/>
          <c:xMode val="edge"/>
          <c:yMode val="edge"/>
          <c:x val="0.15335652810840503"/>
          <c:y val="0.11733815191940632"/>
          <c:w val="0.54512319312237001"/>
          <c:h val="0.61138120493844972"/>
        </c:manualLayout>
      </c:layout>
      <c:doughnutChart>
        <c:varyColors val="1"/>
        <c:ser>
          <c:idx val="0"/>
          <c:order val="0"/>
          <c:tx>
            <c:strRef>
              <c:f>Sheet5!$B$3</c:f>
              <c:strCache>
                <c:ptCount val="1"/>
                <c:pt idx="0">
                  <c:v>Total</c:v>
                </c:pt>
              </c:strCache>
            </c:strRef>
          </c:tx>
          <c:dPt>
            <c:idx val="0"/>
            <c:bubble3D val="0"/>
            <c:spPr>
              <a:solidFill>
                <a:srgbClr val="0070C0"/>
              </a:solidFill>
              <a:ln w="19050">
                <a:solidFill>
                  <a:schemeClr val="lt1"/>
                </a:solidFill>
              </a:ln>
              <a:effectLst/>
            </c:spPr>
            <c:extLst>
              <c:ext xmlns:c16="http://schemas.microsoft.com/office/drawing/2014/chart" uri="{C3380CC4-5D6E-409C-BE32-E72D297353CC}">
                <c16:uniqueId val="{00000001-15C2-461A-95CF-9A237D843FC2}"/>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15C2-461A-95CF-9A237D843FC2}"/>
              </c:ext>
            </c:extLst>
          </c:dPt>
          <c:dPt>
            <c:idx val="2"/>
            <c:bubble3D val="0"/>
            <c:spPr>
              <a:solidFill>
                <a:srgbClr val="00B0F0"/>
              </a:solidFill>
              <a:ln w="19050">
                <a:solidFill>
                  <a:schemeClr val="lt1"/>
                </a:solidFill>
              </a:ln>
              <a:effectLst/>
            </c:spPr>
            <c:extLst>
              <c:ext xmlns:c16="http://schemas.microsoft.com/office/drawing/2014/chart" uri="{C3380CC4-5D6E-409C-BE32-E72D297353CC}">
                <c16:uniqueId val="{00000005-15C2-461A-95CF-9A237D843FC2}"/>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15C2-461A-95CF-9A237D843FC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5C2-461A-95CF-9A237D843FC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15C2-461A-95CF-9A237D843FC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15C2-461A-95CF-9A237D843FC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Sheet5!$A$4:$A$11</c:f>
              <c:strCache>
                <c:ptCount val="7"/>
                <c:pt idx="0">
                  <c:v>P 1 O regiune mai competitivă </c:v>
                </c:pt>
                <c:pt idx="1">
                  <c:v>P 2 O regiune cu localități prietenoase cu mediul </c:v>
                </c:pt>
                <c:pt idx="2">
                  <c:v>P 3 O regiune cu emisii de carbon reduse</c:v>
                </c:pt>
                <c:pt idx="3">
                  <c:v>P 4 O regiune accesibilă</c:v>
                </c:pt>
                <c:pt idx="4">
                  <c:v>P 5 O regiune educată </c:v>
                </c:pt>
                <c:pt idx="5">
                  <c:v>P 6 O regiune atractivă</c:v>
                </c:pt>
                <c:pt idx="6">
                  <c:v>P 7 Asistența tehnică</c:v>
                </c:pt>
              </c:strCache>
            </c:strRef>
          </c:cat>
          <c:val>
            <c:numRef>
              <c:f>Sheet5!$B$4:$B$11</c:f>
              <c:numCache>
                <c:formatCode>General</c:formatCode>
                <c:ptCount val="7"/>
                <c:pt idx="0">
                  <c:v>13622365.200000001</c:v>
                </c:pt>
                <c:pt idx="1">
                  <c:v>43277697</c:v>
                </c:pt>
                <c:pt idx="2">
                  <c:v>17907225.300000001</c:v>
                </c:pt>
                <c:pt idx="3">
                  <c:v>45000000</c:v>
                </c:pt>
                <c:pt idx="4">
                  <c:v>4969920</c:v>
                </c:pt>
                <c:pt idx="5">
                  <c:v>21484052</c:v>
                </c:pt>
                <c:pt idx="6">
                  <c:v>0</c:v>
                </c:pt>
              </c:numCache>
            </c:numRef>
          </c:val>
          <c:extLst>
            <c:ext xmlns:c16="http://schemas.microsoft.com/office/drawing/2014/chart" uri="{C3380CC4-5D6E-409C-BE32-E72D297353CC}">
              <c16:uniqueId val="{0000000E-15C2-461A-95CF-9A237D843FC2}"/>
            </c:ext>
          </c:extLst>
        </c:ser>
        <c:dLbls>
          <c:showLegendKey val="0"/>
          <c:showVal val="1"/>
          <c:showCatName val="0"/>
          <c:showSerName val="0"/>
          <c:showPercent val="0"/>
          <c:showBubbleSize val="0"/>
          <c:showLeaderLines val="0"/>
        </c:dLbls>
        <c:firstSliceAng val="0"/>
        <c:holeSize val="75"/>
      </c:doughnutChart>
      <c:spPr>
        <a:noFill/>
        <a:ln>
          <a:noFill/>
        </a:ln>
        <a:effectLst/>
      </c:spPr>
    </c:plotArea>
    <c:legend>
      <c:legendPos val="r"/>
      <c:layout>
        <c:manualLayout>
          <c:xMode val="edge"/>
          <c:yMode val="edge"/>
          <c:x val="0.66553772329108951"/>
          <c:y val="0.19325074874748693"/>
          <c:w val="0.33446231772939822"/>
          <c:h val="0.58585465327585651"/>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'LL analiza master'!$D$1</c:f>
              <c:strCache>
                <c:ptCount val="1"/>
                <c:pt idx="0">
                  <c:v> Alocare Regiunea SE (EUR) FEDR </c:v>
                </c:pt>
              </c:strCache>
            </c:strRef>
          </c:tx>
          <c:spPr>
            <a:solidFill>
              <a:schemeClr val="accent1"/>
            </a:solidFill>
            <a:ln>
              <a:noFill/>
            </a:ln>
            <a:effectLst/>
          </c:spPr>
          <c:invertIfNegative val="0"/>
          <c:cat>
            <c:strRef>
              <c:f>'LL analiza master'!$B$2:$C$38</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f>'LL analiza master'!$D$2:$D$38</c:f>
              <c:numCache>
                <c:formatCode>_-* #,##0_-;\-* #,##0_-;_-* "-"??_-;_-@_-</c:formatCode>
                <c:ptCount val="14"/>
                <c:pt idx="0">
                  <c:v>43487635</c:v>
                </c:pt>
                <c:pt idx="1">
                  <c:v>38362970</c:v>
                </c:pt>
                <c:pt idx="2">
                  <c:v>221860682</c:v>
                </c:pt>
                <c:pt idx="3">
                  <c:v>5000000</c:v>
                </c:pt>
                <c:pt idx="4">
                  <c:v>171100000</c:v>
                </c:pt>
                <c:pt idx="5">
                  <c:v>109310415</c:v>
                </c:pt>
                <c:pt idx="6">
                  <c:v>27000000</c:v>
                </c:pt>
                <c:pt idx="7">
                  <c:v>170321133</c:v>
                </c:pt>
                <c:pt idx="8">
                  <c:v>200632594</c:v>
                </c:pt>
                <c:pt idx="9">
                  <c:v>45849198</c:v>
                </c:pt>
                <c:pt idx="10">
                  <c:v>2000000</c:v>
                </c:pt>
                <c:pt idx="11">
                  <c:v>100444912</c:v>
                </c:pt>
                <c:pt idx="12">
                  <c:v>50044912</c:v>
                </c:pt>
                <c:pt idx="13">
                  <c:v>53346387</c:v>
                </c:pt>
              </c:numCache>
            </c:numRef>
          </c:val>
          <c:extLst>
            <c:ext xmlns:c16="http://schemas.microsoft.com/office/drawing/2014/chart" uri="{C3380CC4-5D6E-409C-BE32-E72D297353CC}">
              <c16:uniqueId val="{00000000-60B2-4819-B996-3D32D37A5DD9}"/>
            </c:ext>
          </c:extLst>
        </c:ser>
        <c:ser>
          <c:idx val="1"/>
          <c:order val="1"/>
          <c:tx>
            <c:strRef>
              <c:f>'LL analiza master'!$E$1</c:f>
              <c:strCache>
                <c:ptCount val="1"/>
                <c:pt idx="0">
                  <c:v> din care ITI Delta Dunării (EUR) FEDR </c:v>
                </c:pt>
              </c:strCache>
            </c:strRef>
          </c:tx>
          <c:spPr>
            <a:solidFill>
              <a:schemeClr val="accent2"/>
            </a:solidFill>
            <a:ln>
              <a:noFill/>
            </a:ln>
            <a:effectLst/>
          </c:spPr>
          <c:invertIfNegative val="0"/>
          <c:cat>
            <c:strRef>
              <c:f>'LL analiza master'!$B$2:$C$38</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f>'LL analiza master'!$E$2:$E$38</c:f>
              <c:numCache>
                <c:formatCode>_-* #,##0_-;\-* #,##0_-;_-* "-"??_-;_-@_-</c:formatCode>
                <c:ptCount val="14"/>
                <c:pt idx="0">
                  <c:v>0</c:v>
                </c:pt>
                <c:pt idx="1">
                  <c:v>1336297</c:v>
                </c:pt>
                <c:pt idx="2">
                  <c:v>12286068.200000001</c:v>
                </c:pt>
                <c:pt idx="3">
                  <c:v>0</c:v>
                </c:pt>
                <c:pt idx="4">
                  <c:v>16085000</c:v>
                </c:pt>
                <c:pt idx="5">
                  <c:v>10931041</c:v>
                </c:pt>
                <c:pt idx="6">
                  <c:v>16261656</c:v>
                </c:pt>
                <c:pt idx="7">
                  <c:v>17907225.300000001</c:v>
                </c:pt>
                <c:pt idx="8">
                  <c:v>45000000</c:v>
                </c:pt>
                <c:pt idx="9">
                  <c:v>4969920</c:v>
                </c:pt>
                <c:pt idx="10">
                  <c:v>0</c:v>
                </c:pt>
                <c:pt idx="11">
                  <c:v>10560578</c:v>
                </c:pt>
                <c:pt idx="12">
                  <c:v>10923474</c:v>
                </c:pt>
                <c:pt idx="13">
                  <c:v>0</c:v>
                </c:pt>
              </c:numCache>
            </c:numRef>
          </c:val>
          <c:extLst>
            <c:ext xmlns:c16="http://schemas.microsoft.com/office/drawing/2014/chart" uri="{C3380CC4-5D6E-409C-BE32-E72D297353CC}">
              <c16:uniqueId val="{00000001-60B2-4819-B996-3D32D37A5DD9}"/>
            </c:ext>
          </c:extLst>
        </c:ser>
        <c:dLbls>
          <c:showLegendKey val="0"/>
          <c:showVal val="0"/>
          <c:showCatName val="0"/>
          <c:showSerName val="0"/>
          <c:showPercent val="0"/>
          <c:showBubbleSize val="0"/>
        </c:dLbls>
        <c:gapWidth val="219"/>
        <c:overlap val="-27"/>
        <c:axId val="10500288"/>
        <c:axId val="1389804991"/>
        <c:extLst>
          <c:ext xmlns:c15="http://schemas.microsoft.com/office/drawing/2012/chart" uri="{02D57815-91ED-43cb-92C2-25804820EDAC}">
            <c15:filteredBarSeries>
              <c15:ser>
                <c:idx val="2"/>
                <c:order val="2"/>
                <c:tx>
                  <c:strRef>
                    <c:extLst>
                      <c:ext uri="{02D57815-91ED-43cb-92C2-25804820EDAC}">
                        <c15:formulaRef>
                          <c15:sqref>'LL analiza master'!$F$1</c15:sqref>
                        </c15:formulaRef>
                      </c:ext>
                    </c:extLst>
                    <c:strCache>
                      <c:ptCount val="1"/>
                      <c:pt idx="0">
                        <c:v>Numar contracte</c:v>
                      </c:pt>
                    </c:strCache>
                  </c:strRef>
                </c:tx>
                <c:spPr>
                  <a:solidFill>
                    <a:schemeClr val="accent3"/>
                  </a:solidFill>
                  <a:ln>
                    <a:noFill/>
                  </a:ln>
                  <a:effectLst/>
                </c:spPr>
                <c:invertIfNegative val="0"/>
                <c:cat>
                  <c:strRef>
                    <c:extLst>
                      <c:ex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c:ext uri="{02D57815-91ED-43cb-92C2-25804820EDAC}">
                        <c15:formulaRef>
                          <c15:sqref>'LL analiza master'!$F$2:$F$38</c15:sqref>
                        </c15:formulaRef>
                      </c:ext>
                    </c:extLst>
                    <c:numCache>
                      <c:formatCode>General</c:formatCode>
                      <c:ptCount val="14"/>
                      <c:pt idx="2" formatCode="_-* #,##0_-;\-* #,##0_-;_-* &quot;-&quot;??_-;_-@_-">
                        <c:v>3</c:v>
                      </c:pt>
                      <c:pt idx="4" formatCode="_-* #,##0_-;\-* #,##0_-;_-* &quot;-&quot;??_-;_-@_-">
                        <c:v>48</c:v>
                      </c:pt>
                      <c:pt idx="5" formatCode="_-* #,##0_-;\-* #,##0_-;_-* &quot;-&quot;??_-;_-@_-">
                        <c:v>1</c:v>
                      </c:pt>
                      <c:pt idx="7" formatCode="_-* #,##0_-;\-* #,##0_-;_-* &quot;-&quot;??_-;_-@_-">
                        <c:v>15</c:v>
                      </c:pt>
                      <c:pt idx="8" formatCode="_-* #,##0_-;\-* #,##0_-;_-* &quot;-&quot;??_-;_-@_-">
                        <c:v>8</c:v>
                      </c:pt>
                      <c:pt idx="9" formatCode="_-* #,##0_-;\-* #,##0_-;_-* &quot;-&quot;??_-;_-@_-">
                        <c:v>18</c:v>
                      </c:pt>
                      <c:pt idx="11" formatCode="_-* #,##0_-;\-* #,##0_-;_-* &quot;-&quot;??_-;_-@_-">
                        <c:v>28</c:v>
                      </c:pt>
                      <c:pt idx="13" formatCode="_-* #,##0_-;\-* #,##0_-;_-* &quot;-&quot;??_-;_-@_-">
                        <c:v>2</c:v>
                      </c:pt>
                    </c:numCache>
                  </c:numRef>
                </c:val>
                <c:extLst>
                  <c:ext xmlns:c16="http://schemas.microsoft.com/office/drawing/2014/chart" uri="{C3380CC4-5D6E-409C-BE32-E72D297353CC}">
                    <c16:uniqueId val="{00000002-60B2-4819-B996-3D32D37A5DD9}"/>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'LL analiza master'!$G$1</c15:sqref>
                        </c15:formulaRef>
                      </c:ext>
                    </c:extLst>
                    <c:strCache>
                      <c:ptCount val="1"/>
                      <c:pt idx="0">
                        <c:v>Val contractata FEDR EUR</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master'!$G$2:$G$38</c15:sqref>
                        </c15:formulaRef>
                      </c:ext>
                    </c:extLst>
                    <c:numCache>
                      <c:formatCode>General</c:formatCode>
                      <c:ptCount val="14"/>
                      <c:pt idx="2" formatCode="_-* #,##0_-;\-* #,##0_-;_-* &quot;-&quot;??_-;_-@_-">
                        <c:v>3017082.4849781957</c:v>
                      </c:pt>
                      <c:pt idx="4" formatCode="_-* #,##0_-;\-* #,##0_-;_-* &quot;-&quot;??_-;_-@_-">
                        <c:v>63350680.479276575</c:v>
                      </c:pt>
                      <c:pt idx="5" formatCode="_-* #,##0_-;\-* #,##0_-;_-* &quot;-&quot;??_-;_-@_-">
                        <c:v>2357285.426337895</c:v>
                      </c:pt>
                      <c:pt idx="7" formatCode="_-* #,##0_-;\-* #,##0_-;_-* &quot;-&quot;??_-;_-@_-">
                        <c:v>57858857.938462332</c:v>
                      </c:pt>
                      <c:pt idx="8" formatCode="_-* #,##0_-;\-* #,##0_-;_-* &quot;-&quot;??_-;_-@_-">
                        <c:v>0</c:v>
                      </c:pt>
                      <c:pt idx="9" formatCode="_-* #,##0_-;\-* #,##0_-;_-* &quot;-&quot;??_-;_-@_-">
                        <c:v>14163080.21959923</c:v>
                      </c:pt>
                      <c:pt idx="11" formatCode="_-* #,##0_-;\-* #,##0_-;_-* &quot;-&quot;??_-;_-@_-">
                        <c:v>47283868.053281702</c:v>
                      </c:pt>
                      <c:pt idx="13" formatCode="_-* #,##0_-;\-* #,##0_-;_-* &quot;-&quot;??_-;_-@_-">
                        <c:v>15890016.894355018</c:v>
                      </c:pt>
                    </c:numCache>
                  </c:numRef>
                </c:val>
                <c:extLst xmlns:c15="http://schemas.microsoft.com/office/drawing/2012/chart">
                  <c:ext xmlns:c16="http://schemas.microsoft.com/office/drawing/2014/chart" uri="{C3380CC4-5D6E-409C-BE32-E72D297353CC}">
                    <c16:uniqueId val="{00000003-60B2-4819-B996-3D32D37A5DD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'LL analiza master'!$H$1</c15:sqref>
                        </c15:formulaRef>
                      </c:ext>
                    </c:extLst>
                    <c:strCache>
                      <c:ptCount val="1"/>
                      <c:pt idx="0">
                        <c:v>Val contractata total EUR</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master'!$H$2:$H$38</c15:sqref>
                        </c15:formulaRef>
                      </c:ext>
                    </c:extLst>
                    <c:numCache>
                      <c:formatCode>General</c:formatCode>
                      <c:ptCount val="14"/>
                      <c:pt idx="2" formatCode="_-* #,##0_-;\-* #,##0_-;_-* &quot;-&quot;??_-;_-@_-">
                        <c:v>10481636.916460684</c:v>
                      </c:pt>
                      <c:pt idx="4" formatCode="_-* #,##0_-;\-* #,##0_-;_-* &quot;-&quot;??_-;_-@_-">
                        <c:v>101208617.37907198</c:v>
                      </c:pt>
                      <c:pt idx="5" formatCode="_-* #,##0_-;\-* #,##0_-;_-* &quot;-&quot;??_-;_-@_-">
                        <c:v>3291294.96593718</c:v>
                      </c:pt>
                      <c:pt idx="7" formatCode="_-* #,##0_-;\-* #,##0_-;_-* &quot;-&quot;??_-;_-@_-">
                        <c:v>91541631.880388275</c:v>
                      </c:pt>
                      <c:pt idx="8" formatCode="_-* #,##0_-;\-* #,##0_-;_-* &quot;-&quot;??_-;_-@_-">
                        <c:v>354440018.93450695</c:v>
                      </c:pt>
                      <c:pt idx="9" formatCode="_-* #,##0_-;\-* #,##0_-;_-* &quot;-&quot;??_-;_-@_-">
                        <c:v>33041609.672233269</c:v>
                      </c:pt>
                      <c:pt idx="11" formatCode="_-* #,##0_-;\-* #,##0_-;_-* &quot;-&quot;??_-;_-@_-">
                        <c:v>60327956.863809004</c:v>
                      </c:pt>
                      <c:pt idx="13" formatCode="_-* #,##0_-;\-* #,##0_-;_-* &quot;-&quot;??_-;_-@_-">
                        <c:v>18694137.51331364</c:v>
                      </c:pt>
                    </c:numCache>
                  </c:numRef>
                </c:val>
                <c:extLst xmlns:c15="http://schemas.microsoft.com/office/drawing/2012/chart">
                  <c:ext xmlns:c16="http://schemas.microsoft.com/office/drawing/2014/chart" uri="{C3380CC4-5D6E-409C-BE32-E72D297353CC}">
                    <c16:uniqueId val="{00000004-60B2-4819-B996-3D32D37A5DD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'LL analiza master'!$I$1</c15:sqref>
                        </c15:formulaRef>
                      </c:ext>
                    </c:extLst>
                    <c:strCache>
                      <c:ptCount val="1"/>
                      <c:pt idx="0">
                        <c:v>Total apeluri din care:</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master'!$I$2:$I$38</c15:sqref>
                        </c15:formulaRef>
                      </c:ext>
                    </c:extLst>
                    <c:numCache>
                      <c:formatCode>General</c:formatCode>
                      <c:ptCount val="14"/>
                      <c:pt idx="2" formatCode="_-* #,##0_-;\-* #,##0_-;_-* &quot;-&quot;??_-;_-@_-">
                        <c:v>1</c:v>
                      </c:pt>
                      <c:pt idx="4" formatCode="_-* #,##0_-;\-* #,##0_-;_-* &quot;-&quot;??_-;_-@_-">
                        <c:v>7</c:v>
                      </c:pt>
                      <c:pt idx="5" formatCode="_-* #,##0_-;\-* #,##0_-;_-* &quot;-&quot;??_-;_-@_-">
                        <c:v>1</c:v>
                      </c:pt>
                      <c:pt idx="7" formatCode="_-* #,##0_-;\-* #,##0_-;_-* &quot;-&quot;??_-;_-@_-">
                        <c:v>7</c:v>
                      </c:pt>
                      <c:pt idx="8" formatCode="_-* #,##0_-;\-* #,##0_-;_-* &quot;-&quot;??_-;_-@_-">
                        <c:v>3</c:v>
                      </c:pt>
                      <c:pt idx="9" formatCode="_-* #,##0_-;\-* #,##0_-;_-* &quot;-&quot;??_-;_-@_-">
                        <c:v>8</c:v>
                      </c:pt>
                      <c:pt idx="11" formatCode="_-* #,##0_-;\-* #,##0_-;_-* &quot;-&quot;??_-;_-@_-">
                        <c:v>6</c:v>
                      </c:pt>
                      <c:pt idx="13" formatCode="_-* #,##0_-;\-* #,##0_-;_-* &quot;-&quot;??_-;_-@_-">
                        <c:v>2</c:v>
                      </c:pt>
                    </c:numCache>
                  </c:numRef>
                </c:val>
                <c:extLst xmlns:c15="http://schemas.microsoft.com/office/drawing/2012/chart">
                  <c:ext xmlns:c16="http://schemas.microsoft.com/office/drawing/2014/chart" uri="{C3380CC4-5D6E-409C-BE32-E72D297353CC}">
                    <c16:uniqueId val="{00000005-60B2-4819-B996-3D32D37A5DD9}"/>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'LL analiza master'!$J$1</c15:sqref>
                        </c15:formulaRef>
                      </c:ext>
                    </c:extLst>
                    <c:strCache>
                      <c:ptCount val="1"/>
                      <c:pt idx="0">
                        <c:v>apeluri ITI</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master'!$J$2:$J$38</c15:sqref>
                        </c15:formulaRef>
                      </c:ext>
                    </c:extLst>
                    <c:numCache>
                      <c:formatCode>General</c:formatCode>
                      <c:ptCount val="14"/>
                      <c:pt idx="2" formatCode="_-* #,##0_-;\-* #,##0_-;_-* &quot;-&quot;??_-;_-@_-">
                        <c:v>0</c:v>
                      </c:pt>
                      <c:pt idx="4" formatCode="_-* #,##0_-;\-* #,##0_-;_-* &quot;-&quot;??_-;_-@_-">
                        <c:v>0</c:v>
                      </c:pt>
                      <c:pt idx="5" formatCode="_-* #,##0_-;\-* #,##0_-;_-* &quot;-&quot;??_-;_-@_-">
                        <c:v>0</c:v>
                      </c:pt>
                      <c:pt idx="7" formatCode="_-* #,##0_-;\-* #,##0_-;_-* &quot;-&quot;??_-;_-@_-">
                        <c:v>2</c:v>
                      </c:pt>
                      <c:pt idx="8" formatCode="_-* #,##0_-;\-* #,##0_-;_-* &quot;-&quot;??_-;_-@_-">
                        <c:v>0</c:v>
                      </c:pt>
                      <c:pt idx="9" formatCode="_-* #,##0_-;\-* #,##0_-;_-* &quot;-&quot;??_-;_-@_-">
                        <c:v>1</c:v>
                      </c:pt>
                      <c:pt idx="11" formatCode="_-* #,##0_-;\-* #,##0_-;_-* &quot;-&quot;??_-;_-@_-">
                        <c:v>2</c:v>
                      </c:pt>
                      <c:pt idx="13" formatCode="_-* #,##0_-;\-* #,##0_-;_-* &quot;-&quot;??_-;_-@_-">
                        <c:v>0</c:v>
                      </c:pt>
                    </c:numCache>
                  </c:numRef>
                </c:val>
                <c:extLst xmlns:c15="http://schemas.microsoft.com/office/drawing/2012/chart">
                  <c:ext xmlns:c16="http://schemas.microsoft.com/office/drawing/2014/chart" uri="{C3380CC4-5D6E-409C-BE32-E72D297353CC}">
                    <c16:uniqueId val="{00000006-60B2-4819-B996-3D32D37A5DD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'LL analiza master'!$K$1</c15:sqref>
                        </c15:formulaRef>
                      </c:ext>
                    </c:extLst>
                    <c:strCache>
                      <c:ptCount val="1"/>
                      <c:pt idx="0">
                        <c:v>apeluri etapizate</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master'!$K$2:$K$38</c15:sqref>
                        </c15:formulaRef>
                      </c:ext>
                    </c:extLst>
                    <c:numCache>
                      <c:formatCode>General</c:formatCode>
                      <c:ptCount val="14"/>
                      <c:pt idx="2" formatCode="_-* #,##0_-;\-* #,##0_-;_-* &quot;-&quot;??_-;_-@_-">
                        <c:v>1</c:v>
                      </c:pt>
                      <c:pt idx="4" formatCode="_-* #,##0_-;\-* #,##0_-;_-* &quot;-&quot;??_-;_-@_-">
                        <c:v>4</c:v>
                      </c:pt>
                      <c:pt idx="5" formatCode="_-* #,##0_-;\-* #,##0_-;_-* &quot;-&quot;??_-;_-@_-">
                        <c:v>0</c:v>
                      </c:pt>
                      <c:pt idx="7" formatCode="_-* #,##0_-;\-* #,##0_-;_-* &quot;-&quot;??_-;_-@_-">
                        <c:v>6</c:v>
                      </c:pt>
                      <c:pt idx="8" formatCode="_-* #,##0_-;\-* #,##0_-;_-* &quot;-&quot;??_-;_-@_-">
                        <c:v>1</c:v>
                      </c:pt>
                      <c:pt idx="9" formatCode="_-* #,##0_-;\-* #,##0_-;_-* &quot;-&quot;??_-;_-@_-">
                        <c:v>4</c:v>
                      </c:pt>
                      <c:pt idx="11" formatCode="_-* #,##0_-;\-* #,##0_-;_-* &quot;-&quot;??_-;_-@_-">
                        <c:v>6</c:v>
                      </c:pt>
                      <c:pt idx="13" formatCode="_-* #,##0_-;\-* #,##0_-;_-* &quot;-&quot;??_-;_-@_-">
                        <c:v>0</c:v>
                      </c:pt>
                    </c:numCache>
                  </c:numRef>
                </c:val>
                <c:extLst xmlns:c15="http://schemas.microsoft.com/office/drawing/2012/chart">
                  <c:ext xmlns:c16="http://schemas.microsoft.com/office/drawing/2014/chart" uri="{C3380CC4-5D6E-409C-BE32-E72D297353CC}">
                    <c16:uniqueId val="{00000007-60B2-4819-B996-3D32D37A5DD9}"/>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'LL analiza master'!$L$1</c15:sqref>
                        </c15:formulaRef>
                      </c:ext>
                    </c:extLst>
                    <c:strCache>
                      <c:ptCount val="1"/>
                      <c:pt idx="0">
                        <c:v>Valoare  CR (FEDR-EUR)</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master'!$L$2:$L$38</c15:sqref>
                        </c15:formulaRef>
                      </c:ext>
                    </c:extLst>
                    <c:numCache>
                      <c:formatCode>General</c:formatCode>
                      <c:ptCount val="14"/>
                      <c:pt idx="4" formatCode="_-* #,##0_-;\-* #,##0_-;_-* &quot;-&quot;??_-;_-@_-">
                        <c:v>11464455.342537327</c:v>
                      </c:pt>
                      <c:pt idx="7" formatCode="_-* #,##0_-;\-* #,##0_-;_-* &quot;-&quot;??_-;_-@_-">
                        <c:v>12860380.687687146</c:v>
                      </c:pt>
                      <c:pt idx="8" formatCode="_-* #,##0_-;\-* #,##0_-;_-* &quot;-&quot;??_-;_-@_-">
                        <c:v>15012440.238339264</c:v>
                      </c:pt>
                      <c:pt idx="9" formatCode="_-* #,##0_-;\-* #,##0_-;_-* &quot;-&quot;??_-;_-@_-">
                        <c:v>2107130.4817025382</c:v>
                      </c:pt>
                      <c:pt idx="11" formatCode="_-* #,##0_-;\-* #,##0_-;_-* &quot;-&quot;??_-;_-@_-">
                        <c:v>7918094.9398123007</c:v>
                      </c:pt>
                      <c:pt idx="13" formatCode="_-* #,##0_-;\-* #,##0_-;_-* &quot;-&quot;??_-;_-@_-">
                        <c:v>11509014.758545851</c:v>
                      </c:pt>
                    </c:numCache>
                  </c:numRef>
                </c:val>
                <c:extLst xmlns:c15="http://schemas.microsoft.com/office/drawing/2012/chart">
                  <c:ext xmlns:c16="http://schemas.microsoft.com/office/drawing/2014/chart" uri="{C3380CC4-5D6E-409C-BE32-E72D297353CC}">
                    <c16:uniqueId val="{00000008-60B2-4819-B996-3D32D37A5DD9}"/>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'LL analiza master'!$M$1</c15:sqref>
                        </c15:formulaRef>
                      </c:ext>
                    </c:extLst>
                    <c:strCache>
                      <c:ptCount val="1"/>
                      <c:pt idx="0">
                        <c:v>Valoare Plați (FEDR -EUR)</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master'!$M$2:$M$38</c15:sqref>
                        </c15:formulaRef>
                      </c:ext>
                    </c:extLst>
                    <c:numCache>
                      <c:formatCode>General</c:formatCode>
                      <c:ptCount val="14"/>
                      <c:pt idx="4" formatCode="_-* #,##0_-;\-* #,##0_-;_-* &quot;-&quot;??_-;_-@_-">
                        <c:v>3509922.3206929131</c:v>
                      </c:pt>
                      <c:pt idx="7" formatCode="_-* #,##0_-;\-* #,##0_-;_-* &quot;-&quot;??_-;_-@_-">
                        <c:v>12860380.687687146</c:v>
                      </c:pt>
                      <c:pt idx="8" formatCode="_-* #,##0_-;\-* #,##0_-;_-* &quot;-&quot;??_-;_-@_-">
                        <c:v>14924978.989570145</c:v>
                      </c:pt>
                      <c:pt idx="9" formatCode="_-* #,##0_-;\-* #,##0_-;_-* &quot;-&quot;??_-;_-@_-">
                        <c:v>2107130.4817025382</c:v>
                      </c:pt>
                      <c:pt idx="11" formatCode="_-* #,##0_-;\-* #,##0_-;_-* &quot;-&quot;??_-;_-@_-">
                        <c:v>7918094.9398123007</c:v>
                      </c:pt>
                      <c:pt idx="13" formatCode="_-* #,##0_-;\-* #,##0_-;_-* &quot;-&quot;??_-;_-@_-">
                        <c:v>8506021.7680512853</c:v>
                      </c:pt>
                    </c:numCache>
                  </c:numRef>
                </c:val>
                <c:extLst xmlns:c15="http://schemas.microsoft.com/office/drawing/2012/chart">
                  <c:ext xmlns:c16="http://schemas.microsoft.com/office/drawing/2014/chart" uri="{C3380CC4-5D6E-409C-BE32-E72D297353CC}">
                    <c16:uniqueId val="{00000009-60B2-4819-B996-3D32D37A5DD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'LL analiza master'!$N$1</c15:sqref>
                        </c15:formulaRef>
                      </c:ext>
                    </c:extLst>
                    <c:strCache>
                      <c:ptCount val="1"/>
                      <c:pt idx="0">
                        <c:v>Valoarea   CR - (Total EUR)</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master'!$N$2:$N$38</c15:sqref>
                        </c15:formulaRef>
                      </c:ext>
                    </c:extLst>
                    <c:numCache>
                      <c:formatCode>General</c:formatCode>
                      <c:ptCount val="14"/>
                      <c:pt idx="4" formatCode="_-* #,##0_-;\-* #,##0_-;_-* &quot;-&quot;??_-;_-@_-">
                        <c:v>11675908.671449527</c:v>
                      </c:pt>
                      <c:pt idx="7" formatCode="_-* #,##0_-;\-* #,##0_-;_-* &quot;-&quot;??_-;_-@_-">
                        <c:v>13325716.149193145</c:v>
                      </c:pt>
                      <c:pt idx="8" formatCode="_-* #,##0_-;\-* #,##0_-;_-* &quot;-&quot;??_-;_-@_-">
                        <c:v>16185085.44442435</c:v>
                      </c:pt>
                      <c:pt idx="9" formatCode="_-* #,##0_-;\-* #,##0_-;_-* &quot;-&quot;??_-;_-@_-">
                        <c:v>2166012.9941118546</c:v>
                      </c:pt>
                      <c:pt idx="11" formatCode="_-* #,##0_-;\-* #,##0_-;_-* &quot;-&quot;??_-;_-@_-">
                        <c:v>8023084.5802938035</c:v>
                      </c:pt>
                      <c:pt idx="13" formatCode="_-* #,##0_-;\-* #,##0_-;_-* &quot;-&quot;??_-;_-@_-">
                        <c:v>12480744.040513657</c:v>
                      </c:pt>
                    </c:numCache>
                  </c:numRef>
                </c:val>
                <c:extLst xmlns:c15="http://schemas.microsoft.com/office/drawing/2012/chart">
                  <c:ext xmlns:c16="http://schemas.microsoft.com/office/drawing/2014/chart" uri="{C3380CC4-5D6E-409C-BE32-E72D297353CC}">
                    <c16:uniqueId val="{0000000A-60B2-4819-B996-3D32D37A5DD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'LL analiza master'!$O$1</c15:sqref>
                        </c15:formulaRef>
                      </c:ext>
                    </c:extLst>
                    <c:strCache>
                      <c:ptCount val="1"/>
                      <c:pt idx="0">
                        <c:v>Valoarea Plati (Total  EUR) </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master'!$O$2:$O$38</c15:sqref>
                        </c15:formulaRef>
                      </c:ext>
                    </c:extLst>
                    <c:numCache>
                      <c:formatCode>General</c:formatCode>
                      <c:ptCount val="14"/>
                      <c:pt idx="4" formatCode="_-* #,##0_-;\-* #,##0_-;_-* &quot;-&quot;??_-;_-@_-">
                        <c:v>3557234.2497136323</c:v>
                      </c:pt>
                      <c:pt idx="7" formatCode="_-* #,##0_-;\-* #,##0_-;_-* &quot;-&quot;??_-;_-@_-">
                        <c:v>13325716.149193145</c:v>
                      </c:pt>
                      <c:pt idx="8" formatCode="_-* #,##0_-;\-* #,##0_-;_-* &quot;-&quot;??_-;_-@_-">
                        <c:v>17207622.833142418</c:v>
                      </c:pt>
                      <c:pt idx="9" formatCode="_-* #,##0_-;\-* #,##0_-;_-* &quot;-&quot;??_-;_-@_-">
                        <c:v>2166012.9941118546</c:v>
                      </c:pt>
                      <c:pt idx="11" formatCode="_-* #,##0_-;\-* #,##0_-;_-* &quot;-&quot;??_-;_-@_-">
                        <c:v>8023084.5802938035</c:v>
                      </c:pt>
                      <c:pt idx="13" formatCode="_-* #,##0_-;\-* #,##0_-;_-* &quot;-&quot;??_-;_-@_-">
                        <c:v>9581520.8195172939</c:v>
                      </c:pt>
                    </c:numCache>
                  </c:numRef>
                </c:val>
                <c:extLst xmlns:c15="http://schemas.microsoft.com/office/drawing/2012/chart">
                  <c:ext xmlns:c16="http://schemas.microsoft.com/office/drawing/2014/chart" uri="{C3380CC4-5D6E-409C-BE32-E72D297353CC}">
                    <c16:uniqueId val="{0000000B-60B2-4819-B996-3D32D37A5DD9}"/>
                  </c:ext>
                </c:extLst>
              </c15:ser>
            </c15:filteredBarSeries>
          </c:ext>
        </c:extLst>
      </c:barChart>
      <c:catAx>
        <c:axId val="10500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9804991"/>
        <c:crosses val="autoZero"/>
        <c:auto val="1"/>
        <c:lblAlgn val="ctr"/>
        <c:lblOffset val="100"/>
        <c:noMultiLvlLbl val="0"/>
      </c:catAx>
      <c:valAx>
        <c:axId val="1389804991"/>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00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5"/>
          <c:order val="5"/>
          <c:tx>
            <c:strRef>
              <c:f>'LL analiza master'!$I$1</c:f>
              <c:strCache>
                <c:ptCount val="1"/>
                <c:pt idx="0">
                  <c:v>Total apeluri din care:</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 analiza master'!$B$2:$C$38</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f>'LL analiza master'!$I$2:$I$38</c:f>
              <c:numCache>
                <c:formatCode>General</c:formatCode>
                <c:ptCount val="14"/>
                <c:pt idx="2" formatCode="_-* #,##0_-;\-* #,##0_-;_-* &quot;-&quot;??_-;_-@_-">
                  <c:v>1</c:v>
                </c:pt>
                <c:pt idx="4" formatCode="_-* #,##0_-;\-* #,##0_-;_-* &quot;-&quot;??_-;_-@_-">
                  <c:v>7</c:v>
                </c:pt>
                <c:pt idx="5" formatCode="_-* #,##0_-;\-* #,##0_-;_-* &quot;-&quot;??_-;_-@_-">
                  <c:v>1</c:v>
                </c:pt>
                <c:pt idx="7" formatCode="_-* #,##0_-;\-* #,##0_-;_-* &quot;-&quot;??_-;_-@_-">
                  <c:v>7</c:v>
                </c:pt>
                <c:pt idx="8" formatCode="_-* #,##0_-;\-* #,##0_-;_-* &quot;-&quot;??_-;_-@_-">
                  <c:v>3</c:v>
                </c:pt>
                <c:pt idx="9" formatCode="_-* #,##0_-;\-* #,##0_-;_-* &quot;-&quot;??_-;_-@_-">
                  <c:v>8</c:v>
                </c:pt>
                <c:pt idx="11" formatCode="_-* #,##0_-;\-* #,##0_-;_-* &quot;-&quot;??_-;_-@_-">
                  <c:v>6</c:v>
                </c:pt>
                <c:pt idx="13" formatCode="_-* #,##0_-;\-* #,##0_-;_-* &quot;-&quot;??_-;_-@_-">
                  <c:v>2</c:v>
                </c:pt>
              </c:numCache>
            </c:numRef>
          </c:val>
          <c:extLst>
            <c:ext xmlns:c16="http://schemas.microsoft.com/office/drawing/2014/chart" uri="{C3380CC4-5D6E-409C-BE32-E72D297353CC}">
              <c16:uniqueId val="{00000000-CAB6-40DB-9A5D-A468D67CCFA8}"/>
            </c:ext>
          </c:extLst>
        </c:ser>
        <c:ser>
          <c:idx val="6"/>
          <c:order val="6"/>
          <c:tx>
            <c:strRef>
              <c:f>'LL analiza master'!$J$1</c:f>
              <c:strCache>
                <c:ptCount val="1"/>
                <c:pt idx="0">
                  <c:v>apeluri ITI</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 analiza master'!$B$2:$C$38</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f>'LL analiza master'!$J$2:$J$38</c:f>
              <c:numCache>
                <c:formatCode>General</c:formatCode>
                <c:ptCount val="14"/>
                <c:pt idx="2" formatCode="_-* #,##0_-;\-* #,##0_-;_-* &quot;-&quot;??_-;_-@_-">
                  <c:v>0</c:v>
                </c:pt>
                <c:pt idx="4" formatCode="_-* #,##0_-;\-* #,##0_-;_-* &quot;-&quot;??_-;_-@_-">
                  <c:v>0</c:v>
                </c:pt>
                <c:pt idx="5" formatCode="_-* #,##0_-;\-* #,##0_-;_-* &quot;-&quot;??_-;_-@_-">
                  <c:v>0</c:v>
                </c:pt>
                <c:pt idx="7" formatCode="_-* #,##0_-;\-* #,##0_-;_-* &quot;-&quot;??_-;_-@_-">
                  <c:v>2</c:v>
                </c:pt>
                <c:pt idx="8" formatCode="_-* #,##0_-;\-* #,##0_-;_-* &quot;-&quot;??_-;_-@_-">
                  <c:v>0</c:v>
                </c:pt>
                <c:pt idx="9" formatCode="_-* #,##0_-;\-* #,##0_-;_-* &quot;-&quot;??_-;_-@_-">
                  <c:v>1</c:v>
                </c:pt>
                <c:pt idx="11" formatCode="_-* #,##0_-;\-* #,##0_-;_-* &quot;-&quot;??_-;_-@_-">
                  <c:v>2</c:v>
                </c:pt>
                <c:pt idx="13" formatCode="_-* #,##0_-;\-* #,##0_-;_-* &quot;-&quot;??_-;_-@_-">
                  <c:v>0</c:v>
                </c:pt>
              </c:numCache>
            </c:numRef>
          </c:val>
          <c:extLst>
            <c:ext xmlns:c16="http://schemas.microsoft.com/office/drawing/2014/chart" uri="{C3380CC4-5D6E-409C-BE32-E72D297353CC}">
              <c16:uniqueId val="{00000001-CAB6-40DB-9A5D-A468D67CCFA8}"/>
            </c:ext>
          </c:extLst>
        </c:ser>
        <c:ser>
          <c:idx val="7"/>
          <c:order val="7"/>
          <c:tx>
            <c:strRef>
              <c:f>'LL analiza master'!$K$1</c:f>
              <c:strCache>
                <c:ptCount val="1"/>
                <c:pt idx="0">
                  <c:v>apeluri etapizate</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 analiza master'!$B$2:$C$38</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f>'LL analiza master'!$K$2:$K$38</c:f>
              <c:numCache>
                <c:formatCode>General</c:formatCode>
                <c:ptCount val="14"/>
                <c:pt idx="2" formatCode="_-* #,##0_-;\-* #,##0_-;_-* &quot;-&quot;??_-;_-@_-">
                  <c:v>1</c:v>
                </c:pt>
                <c:pt idx="4" formatCode="_-* #,##0_-;\-* #,##0_-;_-* &quot;-&quot;??_-;_-@_-">
                  <c:v>4</c:v>
                </c:pt>
                <c:pt idx="5" formatCode="_-* #,##0_-;\-* #,##0_-;_-* &quot;-&quot;??_-;_-@_-">
                  <c:v>0</c:v>
                </c:pt>
                <c:pt idx="7" formatCode="_-* #,##0_-;\-* #,##0_-;_-* &quot;-&quot;??_-;_-@_-">
                  <c:v>6</c:v>
                </c:pt>
                <c:pt idx="8" formatCode="_-* #,##0_-;\-* #,##0_-;_-* &quot;-&quot;??_-;_-@_-">
                  <c:v>1</c:v>
                </c:pt>
                <c:pt idx="9" formatCode="_-* #,##0_-;\-* #,##0_-;_-* &quot;-&quot;??_-;_-@_-">
                  <c:v>4</c:v>
                </c:pt>
                <c:pt idx="11" formatCode="_-* #,##0_-;\-* #,##0_-;_-* &quot;-&quot;??_-;_-@_-">
                  <c:v>6</c:v>
                </c:pt>
                <c:pt idx="13" formatCode="_-* #,##0_-;\-* #,##0_-;_-* &quot;-&quot;??_-;_-@_-">
                  <c:v>0</c:v>
                </c:pt>
              </c:numCache>
            </c:numRef>
          </c:val>
          <c:extLst>
            <c:ext xmlns:c16="http://schemas.microsoft.com/office/drawing/2014/chart" uri="{C3380CC4-5D6E-409C-BE32-E72D297353CC}">
              <c16:uniqueId val="{00000002-CAB6-40DB-9A5D-A468D67CCFA8}"/>
            </c:ext>
          </c:extLst>
        </c:ser>
        <c:dLbls>
          <c:dLblPos val="outEnd"/>
          <c:showLegendKey val="0"/>
          <c:showVal val="1"/>
          <c:showCatName val="0"/>
          <c:showSerName val="0"/>
          <c:showPercent val="0"/>
          <c:showBubbleSize val="0"/>
        </c:dLbls>
        <c:gapWidth val="219"/>
        <c:overlap val="-27"/>
        <c:axId val="667314176"/>
        <c:axId val="112069536"/>
        <c:extLst>
          <c:ext xmlns:c15="http://schemas.microsoft.com/office/drawing/2012/chart" uri="{02D57815-91ED-43cb-92C2-25804820EDAC}">
            <c15:filteredBarSeries>
              <c15:ser>
                <c:idx val="0"/>
                <c:order val="0"/>
                <c:tx>
                  <c:strRef>
                    <c:extLst>
                      <c:ext uri="{02D57815-91ED-43cb-92C2-25804820EDAC}">
                        <c15:formulaRef>
                          <c15:sqref>'LL analiza master'!$D$1</c15:sqref>
                        </c15:formulaRef>
                      </c:ext>
                    </c:extLst>
                    <c:strCache>
                      <c:ptCount val="1"/>
                      <c:pt idx="0">
                        <c:v> Alocare Regiunea SE (EUR) FEDR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c:ext uri="{02D57815-91ED-43cb-92C2-25804820EDAC}">
                        <c15:formulaRef>
                          <c15:sqref>'LL analiza master'!$D$2:$D$38</c15:sqref>
                        </c15:formulaRef>
                      </c:ext>
                    </c:extLst>
                    <c:numCache>
                      <c:formatCode>_-* #,##0_-;\-* #,##0_-;_-* "-"??_-;_-@_-</c:formatCode>
                      <c:ptCount val="14"/>
                      <c:pt idx="0">
                        <c:v>43487635</c:v>
                      </c:pt>
                      <c:pt idx="1">
                        <c:v>38362970</c:v>
                      </c:pt>
                      <c:pt idx="2">
                        <c:v>221860682</c:v>
                      </c:pt>
                      <c:pt idx="3">
                        <c:v>5000000</c:v>
                      </c:pt>
                      <c:pt idx="4">
                        <c:v>171100000</c:v>
                      </c:pt>
                      <c:pt idx="5">
                        <c:v>109310415</c:v>
                      </c:pt>
                      <c:pt idx="6">
                        <c:v>27000000</c:v>
                      </c:pt>
                      <c:pt idx="7">
                        <c:v>170321133</c:v>
                      </c:pt>
                      <c:pt idx="8">
                        <c:v>200632594</c:v>
                      </c:pt>
                      <c:pt idx="9">
                        <c:v>45849198</c:v>
                      </c:pt>
                      <c:pt idx="10">
                        <c:v>2000000</c:v>
                      </c:pt>
                      <c:pt idx="11">
                        <c:v>100444912</c:v>
                      </c:pt>
                      <c:pt idx="12">
                        <c:v>50044912</c:v>
                      </c:pt>
                      <c:pt idx="13">
                        <c:v>53346387</c:v>
                      </c:pt>
                    </c:numCache>
                  </c:numRef>
                </c:val>
                <c:extLst>
                  <c:ext xmlns:c16="http://schemas.microsoft.com/office/drawing/2014/chart" uri="{C3380CC4-5D6E-409C-BE32-E72D297353CC}">
                    <c16:uniqueId val="{00000003-CAB6-40DB-9A5D-A468D67CCFA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'LL analiza master'!$E$1</c15:sqref>
                        </c15:formulaRef>
                      </c:ext>
                    </c:extLst>
                    <c:strCache>
                      <c:ptCount val="1"/>
                      <c:pt idx="0">
                        <c:v> din care ITI Delta Dunării (EUR) FEDR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master'!$E$2:$E$38</c15:sqref>
                        </c15:formulaRef>
                      </c:ext>
                    </c:extLst>
                    <c:numCache>
                      <c:formatCode>_-* #,##0_-;\-* #,##0_-;_-* "-"??_-;_-@_-</c:formatCode>
                      <c:ptCount val="14"/>
                      <c:pt idx="0">
                        <c:v>0</c:v>
                      </c:pt>
                      <c:pt idx="1">
                        <c:v>1336297</c:v>
                      </c:pt>
                      <c:pt idx="2">
                        <c:v>12286068.200000001</c:v>
                      </c:pt>
                      <c:pt idx="3">
                        <c:v>0</c:v>
                      </c:pt>
                      <c:pt idx="4">
                        <c:v>16085000</c:v>
                      </c:pt>
                      <c:pt idx="5">
                        <c:v>10931041</c:v>
                      </c:pt>
                      <c:pt idx="6">
                        <c:v>16261656</c:v>
                      </c:pt>
                      <c:pt idx="7">
                        <c:v>17907225.300000001</c:v>
                      </c:pt>
                      <c:pt idx="8">
                        <c:v>45000000</c:v>
                      </c:pt>
                      <c:pt idx="9">
                        <c:v>4969920</c:v>
                      </c:pt>
                      <c:pt idx="10">
                        <c:v>0</c:v>
                      </c:pt>
                      <c:pt idx="11">
                        <c:v>10560578</c:v>
                      </c:pt>
                      <c:pt idx="12">
                        <c:v>10923474</c:v>
                      </c:pt>
                      <c:pt idx="13">
                        <c:v>0</c:v>
                      </c:pt>
                    </c:numCache>
                  </c:numRef>
                </c:val>
                <c:extLst xmlns:c15="http://schemas.microsoft.com/office/drawing/2012/chart">
                  <c:ext xmlns:c16="http://schemas.microsoft.com/office/drawing/2014/chart" uri="{C3380CC4-5D6E-409C-BE32-E72D297353CC}">
                    <c16:uniqueId val="{00000004-CAB6-40DB-9A5D-A468D67CCFA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'LL analiza master'!$F$1</c15:sqref>
                        </c15:formulaRef>
                      </c:ext>
                    </c:extLst>
                    <c:strCache>
                      <c:ptCount val="1"/>
                      <c:pt idx="0">
                        <c:v>Numar contracte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master'!$F$2:$F$38</c15:sqref>
                        </c15:formulaRef>
                      </c:ext>
                    </c:extLst>
                    <c:numCache>
                      <c:formatCode>General</c:formatCode>
                      <c:ptCount val="14"/>
                      <c:pt idx="2" formatCode="_-* #,##0_-;\-* #,##0_-;_-* &quot;-&quot;??_-;_-@_-">
                        <c:v>3</c:v>
                      </c:pt>
                      <c:pt idx="4" formatCode="_-* #,##0_-;\-* #,##0_-;_-* &quot;-&quot;??_-;_-@_-">
                        <c:v>48</c:v>
                      </c:pt>
                      <c:pt idx="5" formatCode="_-* #,##0_-;\-* #,##0_-;_-* &quot;-&quot;??_-;_-@_-">
                        <c:v>1</c:v>
                      </c:pt>
                      <c:pt idx="7" formatCode="_-* #,##0_-;\-* #,##0_-;_-* &quot;-&quot;??_-;_-@_-">
                        <c:v>15</c:v>
                      </c:pt>
                      <c:pt idx="8" formatCode="_-* #,##0_-;\-* #,##0_-;_-* &quot;-&quot;??_-;_-@_-">
                        <c:v>8</c:v>
                      </c:pt>
                      <c:pt idx="9" formatCode="_-* #,##0_-;\-* #,##0_-;_-* &quot;-&quot;??_-;_-@_-">
                        <c:v>18</c:v>
                      </c:pt>
                      <c:pt idx="11" formatCode="_-* #,##0_-;\-* #,##0_-;_-* &quot;-&quot;??_-;_-@_-">
                        <c:v>28</c:v>
                      </c:pt>
                      <c:pt idx="13" formatCode="_-* #,##0_-;\-* #,##0_-;_-* &quot;-&quot;??_-;_-@_-">
                        <c:v>2</c:v>
                      </c:pt>
                    </c:numCache>
                  </c:numRef>
                </c:val>
                <c:extLst xmlns:c15="http://schemas.microsoft.com/office/drawing/2012/chart">
                  <c:ext xmlns:c16="http://schemas.microsoft.com/office/drawing/2014/chart" uri="{C3380CC4-5D6E-409C-BE32-E72D297353CC}">
                    <c16:uniqueId val="{00000005-CAB6-40DB-9A5D-A468D67CCFA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'LL analiza master'!$G$1</c15:sqref>
                        </c15:formulaRef>
                      </c:ext>
                    </c:extLst>
                    <c:strCache>
                      <c:ptCount val="1"/>
                      <c:pt idx="0">
                        <c:v>Val contractata FEDR EUR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master'!$G$2:$G$38</c15:sqref>
                        </c15:formulaRef>
                      </c:ext>
                    </c:extLst>
                    <c:numCache>
                      <c:formatCode>General</c:formatCode>
                      <c:ptCount val="14"/>
                      <c:pt idx="2" formatCode="_-* #,##0_-;\-* #,##0_-;_-* &quot;-&quot;??_-;_-@_-">
                        <c:v>3017082.4849781957</c:v>
                      </c:pt>
                      <c:pt idx="4" formatCode="_-* #,##0_-;\-* #,##0_-;_-* &quot;-&quot;??_-;_-@_-">
                        <c:v>63350680.479276575</c:v>
                      </c:pt>
                      <c:pt idx="5" formatCode="_-* #,##0_-;\-* #,##0_-;_-* &quot;-&quot;??_-;_-@_-">
                        <c:v>2357285.426337895</c:v>
                      </c:pt>
                      <c:pt idx="7" formatCode="_-* #,##0_-;\-* #,##0_-;_-* &quot;-&quot;??_-;_-@_-">
                        <c:v>57858857.938462332</c:v>
                      </c:pt>
                      <c:pt idx="8" formatCode="_-* #,##0_-;\-* #,##0_-;_-* &quot;-&quot;??_-;_-@_-">
                        <c:v>0</c:v>
                      </c:pt>
                      <c:pt idx="9" formatCode="_-* #,##0_-;\-* #,##0_-;_-* &quot;-&quot;??_-;_-@_-">
                        <c:v>14163080.21959923</c:v>
                      </c:pt>
                      <c:pt idx="11" formatCode="_-* #,##0_-;\-* #,##0_-;_-* &quot;-&quot;??_-;_-@_-">
                        <c:v>47283868.053281702</c:v>
                      </c:pt>
                      <c:pt idx="13" formatCode="_-* #,##0_-;\-* #,##0_-;_-* &quot;-&quot;??_-;_-@_-">
                        <c:v>15890016.894355018</c:v>
                      </c:pt>
                    </c:numCache>
                  </c:numRef>
                </c:val>
                <c:extLst xmlns:c15="http://schemas.microsoft.com/office/drawing/2012/chart">
                  <c:ext xmlns:c16="http://schemas.microsoft.com/office/drawing/2014/chart" uri="{C3380CC4-5D6E-409C-BE32-E72D297353CC}">
                    <c16:uniqueId val="{00000006-CAB6-40DB-9A5D-A468D67CCFA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'LL analiza master'!$H$1</c15:sqref>
                        </c15:formulaRef>
                      </c:ext>
                    </c:extLst>
                    <c:strCache>
                      <c:ptCount val="1"/>
                      <c:pt idx="0">
                        <c:v>Val contractata total EUR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analiza master'!$B$2:$C$38</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OS7</c:v>
                      </c:pt>
                    </c:strCache>
                  </c:strRef>
                </c:cat>
                <c:val>
                  <c:numRef>
                    <c:extLst xmlns:c15="http://schemas.microsoft.com/office/drawing/2012/chart">
                      <c:ext xmlns:c15="http://schemas.microsoft.com/office/drawing/2012/chart" uri="{02D57815-91ED-43cb-92C2-25804820EDAC}">
                        <c15:formulaRef>
                          <c15:sqref>'LL analiza master'!$H$2:$H$38</c15:sqref>
                        </c15:formulaRef>
                      </c:ext>
                    </c:extLst>
                    <c:numCache>
                      <c:formatCode>General</c:formatCode>
                      <c:ptCount val="14"/>
                      <c:pt idx="2" formatCode="_-* #,##0_-;\-* #,##0_-;_-* &quot;-&quot;??_-;_-@_-">
                        <c:v>10481636.916460684</c:v>
                      </c:pt>
                      <c:pt idx="4" formatCode="_-* #,##0_-;\-* #,##0_-;_-* &quot;-&quot;??_-;_-@_-">
                        <c:v>101208617.37907198</c:v>
                      </c:pt>
                      <c:pt idx="5" formatCode="_-* #,##0_-;\-* #,##0_-;_-* &quot;-&quot;??_-;_-@_-">
                        <c:v>3291294.96593718</c:v>
                      </c:pt>
                      <c:pt idx="7" formatCode="_-* #,##0_-;\-* #,##0_-;_-* &quot;-&quot;??_-;_-@_-">
                        <c:v>91541631.880388275</c:v>
                      </c:pt>
                      <c:pt idx="8" formatCode="_-* #,##0_-;\-* #,##0_-;_-* &quot;-&quot;??_-;_-@_-">
                        <c:v>354440018.93450695</c:v>
                      </c:pt>
                      <c:pt idx="9" formatCode="_-* #,##0_-;\-* #,##0_-;_-* &quot;-&quot;??_-;_-@_-">
                        <c:v>33041609.672233269</c:v>
                      </c:pt>
                      <c:pt idx="11" formatCode="_-* #,##0_-;\-* #,##0_-;_-* &quot;-&quot;??_-;_-@_-">
                        <c:v>60327956.863809004</c:v>
                      </c:pt>
                      <c:pt idx="13" formatCode="_-* #,##0_-;\-* #,##0_-;_-* &quot;-&quot;??_-;_-@_-">
                        <c:v>18694137.51331364</c:v>
                      </c:pt>
                    </c:numCache>
                  </c:numRef>
                </c:val>
                <c:extLst xmlns:c15="http://schemas.microsoft.com/office/drawing/2012/chart">
                  <c:ext xmlns:c16="http://schemas.microsoft.com/office/drawing/2014/chart" uri="{C3380CC4-5D6E-409C-BE32-E72D297353CC}">
                    <c16:uniqueId val="{00000007-CAB6-40DB-9A5D-A468D67CCFA8}"/>
                  </c:ext>
                </c:extLst>
              </c15:ser>
            </c15:filteredBarSeries>
          </c:ext>
        </c:extLst>
      </c:barChart>
      <c:catAx>
        <c:axId val="667314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069536"/>
        <c:crosses val="autoZero"/>
        <c:auto val="1"/>
        <c:lblAlgn val="ctr"/>
        <c:lblOffset val="100"/>
        <c:noMultiLvlLbl val="0"/>
      </c:catAx>
      <c:valAx>
        <c:axId val="11206953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673141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431168147683342E-2"/>
          <c:y val="8.9385474860335198E-2"/>
          <c:w val="0.91984292451875393"/>
          <c:h val="0.74205032331852372"/>
        </c:manualLayout>
      </c:layout>
      <c:barChart>
        <c:barDir val="col"/>
        <c:grouping val="clustered"/>
        <c:varyColors val="0"/>
        <c:ser>
          <c:idx val="1"/>
          <c:order val="1"/>
          <c:spPr>
            <a:solidFill>
              <a:schemeClr val="accent2"/>
            </a:solidFill>
            <a:ln>
              <a:noFill/>
            </a:ln>
            <a:effectLst/>
          </c:spPr>
          <c:invertIfNegative val="0"/>
          <c:dLbls>
            <c:dLbl>
              <c:idx val="4"/>
              <c:tx>
                <c:rich>
                  <a:bodyPr/>
                  <a:lstStyle/>
                  <a:p>
                    <a:r>
                      <a:rPr lang="en-US"/>
                      <a:t>53</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3B79-41AD-8253-BDCD4D106E66}"/>
                </c:ext>
              </c:extLst>
            </c:dLbl>
            <c:dLbl>
              <c:idx val="14"/>
              <c:tx>
                <c:rich>
                  <a:bodyPr/>
                  <a:lstStyle/>
                  <a:p>
                    <a:r>
                      <a:rPr lang="en-US"/>
                      <a:t>129</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3B79-41AD-8253-BDCD4D106E6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'date cheie procesate'!$J$20:$J$35</c:f>
              <c:strCache>
                <c:ptCount val="15"/>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pt idx="14">
                  <c:v>Total</c:v>
                </c:pt>
              </c:strCache>
              <c:extLst/>
            </c:strRef>
          </c:cat>
          <c:val>
            <c:numRef>
              <c:f>'date cheie procesate'!$L$20:$L$35</c:f>
              <c:numCache>
                <c:formatCode>General</c:formatCode>
                <c:ptCount val="15"/>
                <c:pt idx="0">
                  <c:v>0</c:v>
                </c:pt>
                <c:pt idx="1">
                  <c:v>0</c:v>
                </c:pt>
                <c:pt idx="2">
                  <c:v>3</c:v>
                </c:pt>
                <c:pt idx="3">
                  <c:v>0</c:v>
                </c:pt>
                <c:pt idx="4">
                  <c:v>52</c:v>
                </c:pt>
                <c:pt idx="5">
                  <c:v>1</c:v>
                </c:pt>
                <c:pt idx="6">
                  <c:v>0</c:v>
                </c:pt>
                <c:pt idx="7">
                  <c:v>15</c:v>
                </c:pt>
                <c:pt idx="8">
                  <c:v>8</c:v>
                </c:pt>
                <c:pt idx="9">
                  <c:v>18</c:v>
                </c:pt>
                <c:pt idx="10">
                  <c:v>0</c:v>
                </c:pt>
                <c:pt idx="11">
                  <c:v>28</c:v>
                </c:pt>
                <c:pt idx="12">
                  <c:v>1</c:v>
                </c:pt>
                <c:pt idx="13">
                  <c:v>2</c:v>
                </c:pt>
                <c:pt idx="14">
                  <c:v>128</c:v>
                </c:pt>
              </c:numCache>
              <c:extLst/>
            </c:numRef>
          </c:val>
          <c:extLst>
            <c:ext xmlns:c16="http://schemas.microsoft.com/office/drawing/2014/chart" uri="{C3380CC4-5D6E-409C-BE32-E72D297353CC}">
              <c16:uniqueId val="{00000002-3B79-41AD-8253-BDCD4D106E66}"/>
            </c:ext>
          </c:extLst>
        </c:ser>
        <c:dLbls>
          <c:dLblPos val="outEnd"/>
          <c:showLegendKey val="0"/>
          <c:showVal val="1"/>
          <c:showCatName val="0"/>
          <c:showSerName val="0"/>
          <c:showPercent val="0"/>
          <c:showBubbleSize val="0"/>
        </c:dLbls>
        <c:gapWidth val="219"/>
        <c:overlap val="-27"/>
        <c:axId val="2103077792"/>
        <c:axId val="2103074912"/>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0"/>
                    </c:ext>
                  </c:extLst>
                </c:dLbls>
                <c:cat>
                  <c:strRef>
                    <c:extLst>
                      <c:ext uri="{02D57815-91ED-43cb-92C2-25804820EDAC}">
                        <c15:formulaRef>
                          <c15:sqref>'date cheie procesate'!$J$20:$J$35</c15:sqref>
                        </c15:formulaRef>
                      </c:ext>
                    </c:extLst>
                    <c:strCache>
                      <c:ptCount val="15"/>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pt idx="14">
                        <c:v>Total</c:v>
                      </c:pt>
                    </c:strCache>
                  </c:strRef>
                </c:cat>
                <c:val>
                  <c:numRef>
                    <c:extLst>
                      <c:ext uri="{02D57815-91ED-43cb-92C2-25804820EDAC}">
                        <c15:formulaRef>
                          <c15:sqref>'date cheie procesate'!$K$20:$K$35</c15:sqref>
                        </c15:formulaRef>
                      </c:ext>
                    </c:extLst>
                    <c:numCache>
                      <c:formatCode>General</c:formatCode>
                      <c:ptCount val="15"/>
                      <c:pt idx="0">
                        <c:v>0</c:v>
                      </c:pt>
                      <c:pt idx="1">
                        <c:v>0</c:v>
                      </c:pt>
                      <c:pt idx="2">
                        <c:v>3</c:v>
                      </c:pt>
                      <c:pt idx="3">
                        <c:v>0</c:v>
                      </c:pt>
                      <c:pt idx="4">
                        <c:v>29</c:v>
                      </c:pt>
                      <c:pt idx="5">
                        <c:v>1</c:v>
                      </c:pt>
                      <c:pt idx="6">
                        <c:v>0</c:v>
                      </c:pt>
                      <c:pt idx="7">
                        <c:v>11</c:v>
                      </c:pt>
                      <c:pt idx="8">
                        <c:v>8</c:v>
                      </c:pt>
                      <c:pt idx="9">
                        <c:v>14</c:v>
                      </c:pt>
                      <c:pt idx="10">
                        <c:v>0</c:v>
                      </c:pt>
                      <c:pt idx="11">
                        <c:v>25</c:v>
                      </c:pt>
                      <c:pt idx="12">
                        <c:v>1</c:v>
                      </c:pt>
                      <c:pt idx="13">
                        <c:v>1</c:v>
                      </c:pt>
                      <c:pt idx="14">
                        <c:v>93</c:v>
                      </c:pt>
                    </c:numCache>
                  </c:numRef>
                </c:val>
                <c:extLst>
                  <c:ext xmlns:c16="http://schemas.microsoft.com/office/drawing/2014/chart" uri="{C3380CC4-5D6E-409C-BE32-E72D297353CC}">
                    <c16:uniqueId val="{00000003-3B79-41AD-8253-BDCD4D106E66}"/>
                  </c:ext>
                </c:extLst>
              </c15:ser>
            </c15:filteredBarSeries>
          </c:ext>
        </c:extLst>
      </c:barChart>
      <c:catAx>
        <c:axId val="2103077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3074912"/>
        <c:crosses val="autoZero"/>
        <c:auto val="1"/>
        <c:lblAlgn val="ctr"/>
        <c:lblOffset val="100"/>
        <c:noMultiLvlLbl val="0"/>
      </c:catAx>
      <c:valAx>
        <c:axId val="210307491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03077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Graphics!$C$38</c:f>
              <c:strCache>
                <c:ptCount val="1"/>
                <c:pt idx="0">
                  <c:v>Total alocări financiare în funcție de fond și contribuția națională (mil EUR)</c:v>
                </c:pt>
              </c:strCache>
            </c:strRef>
          </c:tx>
          <c:spPr>
            <a:solidFill>
              <a:schemeClr val="accent1"/>
            </a:solidFill>
            <a:ln>
              <a:noFill/>
            </a:ln>
            <a:effectLst/>
          </c:spPr>
          <c:invertIfNegative val="0"/>
          <c:cat>
            <c:strRef>
              <c:f>Graphics!$B$39:$B$52</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Graphics!$C$39:$C$52</c:f>
              <c:numCache>
                <c:formatCode>0.00</c:formatCode>
                <c:ptCount val="14"/>
                <c:pt idx="0">
                  <c:v>51.161923610000002</c:v>
                </c:pt>
                <c:pt idx="1">
                  <c:v>45.132905960000002</c:v>
                </c:pt>
                <c:pt idx="2">
                  <c:v>261.01256747999997</c:v>
                </c:pt>
                <c:pt idx="3">
                  <c:v>5.8823529500000005</c:v>
                </c:pt>
                <c:pt idx="4">
                  <c:v>201.29411833</c:v>
                </c:pt>
                <c:pt idx="5">
                  <c:v>128.60048867</c:v>
                </c:pt>
                <c:pt idx="6">
                  <c:v>31.76470599</c:v>
                </c:pt>
                <c:pt idx="7">
                  <c:v>200.377804</c:v>
                </c:pt>
                <c:pt idx="8">
                  <c:v>236.03834599999999</c:v>
                </c:pt>
                <c:pt idx="9">
                  <c:v>83.362174519999996</c:v>
                </c:pt>
                <c:pt idx="10">
                  <c:v>3.63636348</c:v>
                </c:pt>
                <c:pt idx="11">
                  <c:v>118.17048486</c:v>
                </c:pt>
                <c:pt idx="12">
                  <c:v>58.876367139999999</c:v>
                </c:pt>
                <c:pt idx="13">
                  <c:v>62.760455999999998</c:v>
                </c:pt>
              </c:numCache>
            </c:numRef>
          </c:val>
          <c:extLst>
            <c:ext xmlns:c16="http://schemas.microsoft.com/office/drawing/2014/chart" uri="{C3380CC4-5D6E-409C-BE32-E72D297353CC}">
              <c16:uniqueId val="{00000000-CB21-4A04-9A2A-3C74C047F77C}"/>
            </c:ext>
          </c:extLst>
        </c:ser>
        <c:ser>
          <c:idx val="1"/>
          <c:order val="1"/>
          <c:tx>
            <c:strRef>
              <c:f>Graphics!$D$38</c:f>
              <c:strCache>
                <c:ptCount val="1"/>
                <c:pt idx="0">
                  <c:v>Costul eligibil total al operațiunilor selectate (în mil EUR)</c:v>
                </c:pt>
              </c:strCache>
            </c:strRef>
          </c:tx>
          <c:spPr>
            <a:solidFill>
              <a:schemeClr val="accent2"/>
            </a:solidFill>
            <a:ln>
              <a:noFill/>
            </a:ln>
            <a:effectLst/>
          </c:spPr>
          <c:invertIfNegative val="0"/>
          <c:cat>
            <c:strRef>
              <c:f>Graphics!$B$39:$B$52</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Graphics!$D$39:$D$52</c:f>
              <c:numCache>
                <c:formatCode>0.00</c:formatCode>
                <c:ptCount val="14"/>
                <c:pt idx="0">
                  <c:v>0</c:v>
                </c:pt>
                <c:pt idx="1">
                  <c:v>0</c:v>
                </c:pt>
                <c:pt idx="2">
                  <c:v>5.283277</c:v>
                </c:pt>
                <c:pt idx="3">
                  <c:v>0</c:v>
                </c:pt>
                <c:pt idx="4">
                  <c:v>93.900214000000005</c:v>
                </c:pt>
                <c:pt idx="5">
                  <c:v>2.7752289999999999</c:v>
                </c:pt>
                <c:pt idx="6">
                  <c:v>0</c:v>
                </c:pt>
                <c:pt idx="7">
                  <c:v>97.372979000000001</c:v>
                </c:pt>
                <c:pt idx="8">
                  <c:v>295.04004600000002</c:v>
                </c:pt>
                <c:pt idx="9">
                  <c:v>30.205382</c:v>
                </c:pt>
                <c:pt idx="10">
                  <c:v>0</c:v>
                </c:pt>
                <c:pt idx="11">
                  <c:v>60.410634999999999</c:v>
                </c:pt>
                <c:pt idx="12">
                  <c:v>1.5317970000000001</c:v>
                </c:pt>
                <c:pt idx="13">
                  <c:v>18.769297999999999</c:v>
                </c:pt>
              </c:numCache>
            </c:numRef>
          </c:val>
          <c:extLst>
            <c:ext xmlns:c16="http://schemas.microsoft.com/office/drawing/2014/chart" uri="{C3380CC4-5D6E-409C-BE32-E72D297353CC}">
              <c16:uniqueId val="{00000001-CB21-4A04-9A2A-3C74C047F77C}"/>
            </c:ext>
          </c:extLst>
        </c:ser>
        <c:ser>
          <c:idx val="2"/>
          <c:order val="2"/>
          <c:tx>
            <c:strRef>
              <c:f>Graphics!$E$38</c:f>
              <c:strCache>
                <c:ptCount val="1"/>
                <c:pt idx="0">
                  <c:v>Contribuția din partea fondurilor la operațiunile selectate (în mil EUR)</c:v>
                </c:pt>
              </c:strCache>
            </c:strRef>
          </c:tx>
          <c:spPr>
            <a:solidFill>
              <a:schemeClr val="accent3"/>
            </a:solidFill>
            <a:ln>
              <a:noFill/>
            </a:ln>
            <a:effectLst/>
          </c:spPr>
          <c:invertIfNegative val="0"/>
          <c:cat>
            <c:strRef>
              <c:f>Graphics!$B$39:$B$52</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Graphics!$E$39:$E$52</c:f>
              <c:numCache>
                <c:formatCode>0.00</c:formatCode>
                <c:ptCount val="14"/>
                <c:pt idx="0">
                  <c:v>0</c:v>
                </c:pt>
                <c:pt idx="1">
                  <c:v>0</c:v>
                </c:pt>
                <c:pt idx="2">
                  <c:v>3.0169009999999998</c:v>
                </c:pt>
                <c:pt idx="3">
                  <c:v>0</c:v>
                </c:pt>
                <c:pt idx="4">
                  <c:v>79.682670999999999</c:v>
                </c:pt>
                <c:pt idx="5">
                  <c:v>2.3589449999999998</c:v>
                </c:pt>
                <c:pt idx="6">
                  <c:v>0</c:v>
                </c:pt>
                <c:pt idx="7">
                  <c:v>82.767032999999998</c:v>
                </c:pt>
                <c:pt idx="8">
                  <c:v>250.78404</c:v>
                </c:pt>
                <c:pt idx="9">
                  <c:v>16.612960000000001</c:v>
                </c:pt>
                <c:pt idx="10">
                  <c:v>0</c:v>
                </c:pt>
                <c:pt idx="11">
                  <c:v>51.278412000000003</c:v>
                </c:pt>
                <c:pt idx="12">
                  <c:v>1.302028</c:v>
                </c:pt>
                <c:pt idx="13">
                  <c:v>15.953903</c:v>
                </c:pt>
              </c:numCache>
            </c:numRef>
          </c:val>
          <c:extLst>
            <c:ext xmlns:c16="http://schemas.microsoft.com/office/drawing/2014/chart" uri="{C3380CC4-5D6E-409C-BE32-E72D297353CC}">
              <c16:uniqueId val="{00000002-CB21-4A04-9A2A-3C74C047F77C}"/>
            </c:ext>
          </c:extLst>
        </c:ser>
        <c:ser>
          <c:idx val="3"/>
          <c:order val="3"/>
          <c:tx>
            <c:strRef>
              <c:f>Graphics!$F$38</c:f>
              <c:strCache>
                <c:ptCount val="1"/>
                <c:pt idx="0">
                  <c:v>Totalul cheltuielilor eligibile declarate de beneficiari (mil EUR)</c:v>
                </c:pt>
              </c:strCache>
            </c:strRef>
          </c:tx>
          <c:spPr>
            <a:solidFill>
              <a:schemeClr val="accent4"/>
            </a:solidFill>
            <a:ln>
              <a:noFill/>
            </a:ln>
            <a:effectLst/>
          </c:spPr>
          <c:invertIfNegative val="0"/>
          <c:cat>
            <c:strRef>
              <c:f>Graphics!$B$39:$B$52</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Graphics!$F$39:$F$52</c:f>
              <c:numCache>
                <c:formatCode>0.00</c:formatCode>
                <c:ptCount val="14"/>
                <c:pt idx="0">
                  <c:v>0</c:v>
                </c:pt>
                <c:pt idx="1">
                  <c:v>0</c:v>
                </c:pt>
                <c:pt idx="2">
                  <c:v>0</c:v>
                </c:pt>
                <c:pt idx="3">
                  <c:v>0</c:v>
                </c:pt>
                <c:pt idx="4">
                  <c:v>0.36484</c:v>
                </c:pt>
                <c:pt idx="5">
                  <c:v>0</c:v>
                </c:pt>
                <c:pt idx="6">
                  <c:v>0</c:v>
                </c:pt>
                <c:pt idx="7">
                  <c:v>3.5782090000000002</c:v>
                </c:pt>
                <c:pt idx="8">
                  <c:v>17.602308000000001</c:v>
                </c:pt>
                <c:pt idx="9">
                  <c:v>0</c:v>
                </c:pt>
                <c:pt idx="10">
                  <c:v>0</c:v>
                </c:pt>
                <c:pt idx="11">
                  <c:v>0</c:v>
                </c:pt>
                <c:pt idx="12">
                  <c:v>0</c:v>
                </c:pt>
                <c:pt idx="13">
                  <c:v>6.7121199999999996</c:v>
                </c:pt>
              </c:numCache>
            </c:numRef>
          </c:val>
          <c:extLst>
            <c:ext xmlns:c16="http://schemas.microsoft.com/office/drawing/2014/chart" uri="{C3380CC4-5D6E-409C-BE32-E72D297353CC}">
              <c16:uniqueId val="{00000003-CB21-4A04-9A2A-3C74C047F77C}"/>
            </c:ext>
          </c:extLst>
        </c:ser>
        <c:dLbls>
          <c:showLegendKey val="0"/>
          <c:showVal val="0"/>
          <c:showCatName val="0"/>
          <c:showSerName val="0"/>
          <c:showPercent val="0"/>
          <c:showBubbleSize val="0"/>
        </c:dLbls>
        <c:gapWidth val="219"/>
        <c:overlap val="-27"/>
        <c:axId val="1730336896"/>
        <c:axId val="1730339296"/>
      </c:barChart>
      <c:catAx>
        <c:axId val="1730336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0339296"/>
        <c:crosses val="autoZero"/>
        <c:auto val="1"/>
        <c:lblAlgn val="ctr"/>
        <c:lblOffset val="100"/>
        <c:noMultiLvlLbl val="0"/>
      </c:catAx>
      <c:valAx>
        <c:axId val="173033929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73033689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261592300962376E-2"/>
          <c:y val="2.5463603463675467E-2"/>
          <c:w val="0.87129396325459318"/>
          <c:h val="0.68484735652827822"/>
        </c:manualLayout>
      </c:layout>
      <c:barChart>
        <c:barDir val="col"/>
        <c:grouping val="clustered"/>
        <c:varyColors val="0"/>
        <c:ser>
          <c:idx val="1"/>
          <c:order val="1"/>
          <c:tx>
            <c:strRef>
              <c:f>'alocari apel contracte valor'!$S$45</c:f>
              <c:strCache>
                <c:ptCount val="1"/>
                <c:pt idx="0">
                  <c:v>%val etapizate din total contractat</c:v>
                </c:pt>
              </c:strCache>
              <c:extLst xmlns:c15="http://schemas.microsoft.com/office/drawing/2012/chart"/>
            </c:strRef>
          </c:tx>
          <c:spPr>
            <a:solidFill>
              <a:schemeClr val="accent2"/>
            </a:solidFill>
            <a:ln>
              <a:noFill/>
            </a:ln>
            <a:effectLst/>
          </c:spPr>
          <c:invertIfNegative val="0"/>
          <c:dLbls>
            <c:dLbl>
              <c:idx val="12"/>
              <c:layout>
                <c:manualLayout>
                  <c:x val="-1.6666666666666767E-2"/>
                  <c:y val="-6.026889197960130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9E6-4E06-87F3-5E36CC2AD136}"/>
                </c:ext>
              </c:extLst>
            </c:dLbl>
            <c:dLbl>
              <c:idx val="13"/>
              <c:layout>
                <c:manualLayout>
                  <c:x val="1.6666666666666462E-2"/>
                  <c:y val="-4.636068613815495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9E6-4E06-87F3-5E36CC2AD13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'alocari apel contracte valor'!$Q$46:$Q$60</c:f>
              <c:strCache>
                <c:ptCount val="15"/>
                <c:pt idx="0">
                  <c:v>AT</c:v>
                </c:pt>
                <c:pt idx="1">
                  <c:v>OS 1.1</c:v>
                </c:pt>
                <c:pt idx="2">
                  <c:v>OS 1.2</c:v>
                </c:pt>
                <c:pt idx="3">
                  <c:v>OS 1.3</c:v>
                </c:pt>
                <c:pt idx="4">
                  <c:v>OS 1.4</c:v>
                </c:pt>
                <c:pt idx="5">
                  <c:v>OS 2.1</c:v>
                </c:pt>
                <c:pt idx="6">
                  <c:v>OS 2.4</c:v>
                </c:pt>
                <c:pt idx="7">
                  <c:v>OS 2.7</c:v>
                </c:pt>
                <c:pt idx="8">
                  <c:v>OS 2.8</c:v>
                </c:pt>
                <c:pt idx="9">
                  <c:v>OS 3.2</c:v>
                </c:pt>
                <c:pt idx="10">
                  <c:v>OS 4.2</c:v>
                </c:pt>
                <c:pt idx="11">
                  <c:v>OS 4.6</c:v>
                </c:pt>
                <c:pt idx="12">
                  <c:v>OS 5.1</c:v>
                </c:pt>
                <c:pt idx="13">
                  <c:v>OS 5.2</c:v>
                </c:pt>
                <c:pt idx="14">
                  <c:v>total </c:v>
                </c:pt>
              </c:strCache>
              <c:extLst xmlns:c15="http://schemas.microsoft.com/office/drawing/2012/chart"/>
            </c:strRef>
          </c:cat>
          <c:val>
            <c:numRef>
              <c:f>'alocari apel contracte valor'!$S$46:$S$60</c:f>
              <c:numCache>
                <c:formatCode>General</c:formatCode>
                <c:ptCount val="15"/>
                <c:pt idx="0" formatCode="0%">
                  <c:v>0</c:v>
                </c:pt>
                <c:pt idx="3" formatCode="0%">
                  <c:v>0.99999986792382822</c:v>
                </c:pt>
                <c:pt idx="5" formatCode="0%">
                  <c:v>0.29413810950903624</c:v>
                </c:pt>
                <c:pt idx="6" formatCode="0.00%">
                  <c:v>0</c:v>
                </c:pt>
                <c:pt idx="8" formatCode="0%">
                  <c:v>0.85332532000684846</c:v>
                </c:pt>
                <c:pt idx="9" formatCode="0%">
                  <c:v>4.8340432109358351E-2</c:v>
                </c:pt>
                <c:pt idx="10" formatCode="0%">
                  <c:v>0.99999235878309722</c:v>
                </c:pt>
                <c:pt idx="12" formatCode="0%">
                  <c:v>1.0000000140806822</c:v>
                </c:pt>
                <c:pt idx="13" formatCode="0%">
                  <c:v>0.99999966830324227</c:v>
                </c:pt>
                <c:pt idx="14" formatCode="0%">
                  <c:v>0.35413529902311147</c:v>
                </c:pt>
              </c:numCache>
              <c:extLst xmlns:c15="http://schemas.microsoft.com/office/drawing/2012/chart"/>
            </c:numRef>
          </c:val>
          <c:extLst>
            <c:ext xmlns:c16="http://schemas.microsoft.com/office/drawing/2014/chart" uri="{C3380CC4-5D6E-409C-BE32-E72D297353CC}">
              <c16:uniqueId val="{00000002-A9E6-4E06-87F3-5E36CC2AD136}"/>
            </c:ext>
          </c:extLst>
        </c:ser>
        <c:ser>
          <c:idx val="2"/>
          <c:order val="2"/>
          <c:tx>
            <c:strRef>
              <c:f>'alocari apel contracte valor'!$T$45</c:f>
              <c:strCache>
                <c:ptCount val="1"/>
                <c:pt idx="0">
                  <c:v>%nr proiecte etap din total contracte</c:v>
                </c:pt>
              </c:strCache>
              <c:extLst xmlns:c15="http://schemas.microsoft.com/office/drawing/2012/chart"/>
            </c:strRef>
          </c:tx>
          <c:spPr>
            <a:solidFill>
              <a:schemeClr val="accent3"/>
            </a:solidFill>
            <a:ln>
              <a:noFill/>
            </a:ln>
            <a:effectLst/>
          </c:spPr>
          <c:invertIfNegative val="0"/>
          <c:dLbls>
            <c:dLbl>
              <c:idx val="3"/>
              <c:layout>
                <c:manualLayout>
                  <c:x val="0.05"/>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9E6-4E06-87F3-5E36CC2AD136}"/>
                </c:ext>
              </c:extLst>
            </c:dLbl>
            <c:dLbl>
              <c:idx val="10"/>
              <c:layout>
                <c:manualLayout>
                  <c:x val="-6.3888888888888884E-2"/>
                  <c:y val="-1.390820584144645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9E6-4E06-87F3-5E36CC2AD136}"/>
                </c:ext>
              </c:extLst>
            </c:dLbl>
            <c:dLbl>
              <c:idx val="13"/>
              <c:layout>
                <c:manualLayout>
                  <c:x val="4.4444444444444342E-2"/>
                  <c:y val="-4.636068613815484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9E6-4E06-87F3-5E36CC2AD13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'alocari apel contracte valor'!$Q$46:$Q$60</c:f>
              <c:strCache>
                <c:ptCount val="15"/>
                <c:pt idx="0">
                  <c:v>AT</c:v>
                </c:pt>
                <c:pt idx="1">
                  <c:v>OS 1.1</c:v>
                </c:pt>
                <c:pt idx="2">
                  <c:v>OS 1.2</c:v>
                </c:pt>
                <c:pt idx="3">
                  <c:v>OS 1.3</c:v>
                </c:pt>
                <c:pt idx="4">
                  <c:v>OS 1.4</c:v>
                </c:pt>
                <c:pt idx="5">
                  <c:v>OS 2.1</c:v>
                </c:pt>
                <c:pt idx="6">
                  <c:v>OS 2.4</c:v>
                </c:pt>
                <c:pt idx="7">
                  <c:v>OS 2.7</c:v>
                </c:pt>
                <c:pt idx="8">
                  <c:v>OS 2.8</c:v>
                </c:pt>
                <c:pt idx="9">
                  <c:v>OS 3.2</c:v>
                </c:pt>
                <c:pt idx="10">
                  <c:v>OS 4.2</c:v>
                </c:pt>
                <c:pt idx="11">
                  <c:v>OS 4.6</c:v>
                </c:pt>
                <c:pt idx="12">
                  <c:v>OS 5.1</c:v>
                </c:pt>
                <c:pt idx="13">
                  <c:v>OS 5.2</c:v>
                </c:pt>
                <c:pt idx="14">
                  <c:v>total </c:v>
                </c:pt>
              </c:strCache>
              <c:extLst xmlns:c15="http://schemas.microsoft.com/office/drawing/2012/chart"/>
            </c:strRef>
          </c:cat>
          <c:val>
            <c:numRef>
              <c:f>'alocari apel contracte valor'!$T$46:$T$60</c:f>
              <c:numCache>
                <c:formatCode>General</c:formatCode>
                <c:ptCount val="15"/>
                <c:pt idx="0" formatCode="0%">
                  <c:v>0</c:v>
                </c:pt>
                <c:pt idx="3" formatCode="0%">
                  <c:v>1</c:v>
                </c:pt>
                <c:pt idx="5" formatCode="0%">
                  <c:v>0.43396226415094341</c:v>
                </c:pt>
                <c:pt idx="6" formatCode="0%">
                  <c:v>0</c:v>
                </c:pt>
                <c:pt idx="8" formatCode="0%">
                  <c:v>0.93333333333333335</c:v>
                </c:pt>
                <c:pt idx="9" formatCode="0%">
                  <c:v>0.25</c:v>
                </c:pt>
                <c:pt idx="10" formatCode="0%">
                  <c:v>1</c:v>
                </c:pt>
                <c:pt idx="12" formatCode="0%">
                  <c:v>1</c:v>
                </c:pt>
                <c:pt idx="13" formatCode="0%">
                  <c:v>1</c:v>
                </c:pt>
                <c:pt idx="14" formatCode="0%">
                  <c:v>0.68992248062015504</c:v>
                </c:pt>
              </c:numCache>
              <c:extLst xmlns:c15="http://schemas.microsoft.com/office/drawing/2012/chart"/>
            </c:numRef>
          </c:val>
          <c:extLst>
            <c:ext xmlns:c16="http://schemas.microsoft.com/office/drawing/2014/chart" uri="{C3380CC4-5D6E-409C-BE32-E72D297353CC}">
              <c16:uniqueId val="{00000006-A9E6-4E06-87F3-5E36CC2AD136}"/>
            </c:ext>
          </c:extLst>
        </c:ser>
        <c:dLbls>
          <c:dLblPos val="outEnd"/>
          <c:showLegendKey val="0"/>
          <c:showVal val="1"/>
          <c:showCatName val="0"/>
          <c:showSerName val="0"/>
          <c:showPercent val="0"/>
          <c:showBubbleSize val="0"/>
        </c:dLbls>
        <c:gapWidth val="219"/>
        <c:overlap val="-27"/>
        <c:axId val="773727744"/>
        <c:axId val="773728224"/>
        <c:extLst>
          <c:ext xmlns:c15="http://schemas.microsoft.com/office/drawing/2012/chart" uri="{02D57815-91ED-43cb-92C2-25804820EDAC}">
            <c15:filteredBarSeries>
              <c15:ser>
                <c:idx val="0"/>
                <c:order val="0"/>
                <c:tx>
                  <c:strRef>
                    <c:extLst>
                      <c:ext uri="{02D57815-91ED-43cb-92C2-25804820EDAC}">
                        <c15:formulaRef>
                          <c15:sqref>'alocari apel contracte valor'!$R$45</c15:sqref>
                        </c15:formulaRef>
                      </c:ext>
                    </c:extLst>
                    <c:strCache>
                      <c:ptCount val="1"/>
                      <c:pt idx="0">
                        <c:v>%val contractata din alocare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'alocari apel contracte valor'!$Q$46:$Q$60</c15:sqref>
                        </c15:formulaRef>
                      </c:ext>
                    </c:extLst>
                    <c:strCache>
                      <c:ptCount val="15"/>
                      <c:pt idx="0">
                        <c:v>AT</c:v>
                      </c:pt>
                      <c:pt idx="1">
                        <c:v>OS 1.1</c:v>
                      </c:pt>
                      <c:pt idx="2">
                        <c:v>OS 1.2</c:v>
                      </c:pt>
                      <c:pt idx="3">
                        <c:v>OS 1.3</c:v>
                      </c:pt>
                      <c:pt idx="4">
                        <c:v>OS 1.4</c:v>
                      </c:pt>
                      <c:pt idx="5">
                        <c:v>OS 2.1</c:v>
                      </c:pt>
                      <c:pt idx="6">
                        <c:v>OS 2.4</c:v>
                      </c:pt>
                      <c:pt idx="7">
                        <c:v>OS 2.7</c:v>
                      </c:pt>
                      <c:pt idx="8">
                        <c:v>OS 2.8</c:v>
                      </c:pt>
                      <c:pt idx="9">
                        <c:v>OS 3.2</c:v>
                      </c:pt>
                      <c:pt idx="10">
                        <c:v>OS 4.2</c:v>
                      </c:pt>
                      <c:pt idx="11">
                        <c:v>OS 4.6</c:v>
                      </c:pt>
                      <c:pt idx="12">
                        <c:v>OS 5.1</c:v>
                      </c:pt>
                      <c:pt idx="13">
                        <c:v>OS 5.2</c:v>
                      </c:pt>
                      <c:pt idx="14">
                        <c:v>total </c:v>
                      </c:pt>
                    </c:strCache>
                  </c:strRef>
                </c:cat>
                <c:val>
                  <c:numRef>
                    <c:extLst>
                      <c:ext uri="{02D57815-91ED-43cb-92C2-25804820EDAC}">
                        <c15:formulaRef>
                          <c15:sqref>'alocari apel contracte valor'!$R$46:$R$60</c15:sqref>
                        </c15:formulaRef>
                      </c:ext>
                    </c:extLst>
                    <c:numCache>
                      <c:formatCode>0%</c:formatCode>
                      <c:ptCount val="15"/>
                      <c:pt idx="0">
                        <c:v>0.2990422305529522</c:v>
                      </c:pt>
                      <c:pt idx="1">
                        <c:v>0</c:v>
                      </c:pt>
                      <c:pt idx="2">
                        <c:v>0</c:v>
                      </c:pt>
                      <c:pt idx="3">
                        <c:v>1.3598177797001452E-2</c:v>
                      </c:pt>
                      <c:pt idx="4">
                        <c:v>0</c:v>
                      </c:pt>
                      <c:pt idx="5">
                        <c:v>0.46570818819403859</c:v>
                      </c:pt>
                      <c:pt idx="6">
                        <c:v>2.1580240089656595E-2</c:v>
                      </c:pt>
                      <c:pt idx="7">
                        <c:v>0</c:v>
                      </c:pt>
                      <c:pt idx="8">
                        <c:v>0.48594693765922753</c:v>
                      </c:pt>
                      <c:pt idx="9">
                        <c:v>1.2499665931648174</c:v>
                      </c:pt>
                      <c:pt idx="10">
                        <c:v>0.36233916239930741</c:v>
                      </c:pt>
                      <c:pt idx="11">
                        <c:v>0</c:v>
                      </c:pt>
                      <c:pt idx="12">
                        <c:v>0.51051278734755623</c:v>
                      </c:pt>
                      <c:pt idx="13">
                        <c:v>2.6017190318967893E-2</c:v>
                      </c:pt>
                      <c:pt idx="14">
                        <c:v>0.40666075991552642</c:v>
                      </c:pt>
                    </c:numCache>
                  </c:numRef>
                </c:val>
                <c:extLst>
                  <c:ext xmlns:c16="http://schemas.microsoft.com/office/drawing/2014/chart" uri="{C3380CC4-5D6E-409C-BE32-E72D297353CC}">
                    <c16:uniqueId val="{00000007-A9E6-4E06-87F3-5E36CC2AD136}"/>
                  </c:ext>
                </c:extLst>
              </c15:ser>
            </c15:filteredBarSeries>
          </c:ext>
        </c:extLst>
      </c:barChart>
      <c:catAx>
        <c:axId val="773727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3728224"/>
        <c:crosses val="autoZero"/>
        <c:auto val="1"/>
        <c:lblAlgn val="ctr"/>
        <c:lblOffset val="100"/>
        <c:noMultiLvlLbl val="0"/>
      </c:catAx>
      <c:valAx>
        <c:axId val="7737282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3727744"/>
        <c:crosses val="autoZero"/>
        <c:crossBetween val="between"/>
      </c:valAx>
      <c:spPr>
        <a:noFill/>
        <a:ln>
          <a:noFill/>
        </a:ln>
        <a:effectLst/>
      </c:spPr>
    </c:plotArea>
    <c:legend>
      <c:legendPos val="b"/>
      <c:layout>
        <c:manualLayout>
          <c:xMode val="edge"/>
          <c:yMode val="edge"/>
          <c:x val="3.3333333333333333E-2"/>
          <c:y val="0.84715056455071924"/>
          <c:w val="0.9"/>
          <c:h val="5.8114511055037781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800174002611381"/>
          <c:y val="0.13496286836619256"/>
          <c:w val="0.82376795535906688"/>
          <c:h val="0.76959972944247823"/>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4483-4FF2-A30A-984CCCBE7645}"/>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4483-4FF2-A30A-984CCCBE7645}"/>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4483-4FF2-A30A-984CCCBE7645}"/>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4483-4FF2-A30A-984CCCBE7645}"/>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4483-4FF2-A30A-984CCCBE7645}"/>
              </c:ext>
            </c:extLst>
          </c:dPt>
          <c:dLbls>
            <c:dLbl>
              <c:idx val="2"/>
              <c:layout>
                <c:manualLayout>
                  <c:x val="-6.6666666666666666E-2"/>
                  <c:y val="1.3888888888888846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483-4FF2-A30A-984CCCBE7645}"/>
                </c:ext>
              </c:extLst>
            </c:dLbl>
            <c:dLbl>
              <c:idx val="3"/>
              <c:layout>
                <c:manualLayout>
                  <c:x val="-0.10277777777777777"/>
                  <c:y val="-8.333333333333332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483-4FF2-A30A-984CCCBE7645}"/>
                </c:ext>
              </c:extLst>
            </c:dLbl>
            <c:dLbl>
              <c:idx val="4"/>
              <c:layout>
                <c:manualLayout>
                  <c:x val="0.1384244431901499"/>
                  <c:y val="-2.7777777777777776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6690028369542962"/>
                      <c:h val="0.15605971561375218"/>
                    </c:manualLayout>
                  </c15:layout>
                </c:ext>
                <c:ext xmlns:c16="http://schemas.microsoft.com/office/drawing/2014/chart" uri="{C3380CC4-5D6E-409C-BE32-E72D297353CC}">
                  <c16:uniqueId val="{00000009-4483-4FF2-A30A-984CCCBE764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'sumare contributii'!$B$2:$B$6</c:f>
              <c:strCache>
                <c:ptCount val="5"/>
                <c:pt idx="0">
                  <c:v>P&amp;M36</c:v>
                </c:pt>
                <c:pt idx="1">
                  <c:v>P&amp;M49</c:v>
                </c:pt>
                <c:pt idx="2">
                  <c:v>P&amp;M37</c:v>
                </c:pt>
                <c:pt idx="3">
                  <c:v>P&amp;M57</c:v>
                </c:pt>
                <c:pt idx="4">
                  <c:v>P&amp;M 47si 48</c:v>
                </c:pt>
              </c:strCache>
            </c:strRef>
          </c:cat>
          <c:val>
            <c:numRef>
              <c:f>'sumare contributii'!$C$2:$C$6</c:f>
              <c:numCache>
                <c:formatCode>General</c:formatCode>
                <c:ptCount val="5"/>
                <c:pt idx="0">
                  <c:v>120.9</c:v>
                </c:pt>
                <c:pt idx="1">
                  <c:v>125.4</c:v>
                </c:pt>
                <c:pt idx="2">
                  <c:v>48.55</c:v>
                </c:pt>
                <c:pt idx="3">
                  <c:v>30.11</c:v>
                </c:pt>
                <c:pt idx="4">
                  <c:v>8.09</c:v>
                </c:pt>
              </c:numCache>
            </c:numRef>
          </c:val>
          <c:extLst>
            <c:ext xmlns:c16="http://schemas.microsoft.com/office/drawing/2014/chart" uri="{C3380CC4-5D6E-409C-BE32-E72D297353CC}">
              <c16:uniqueId val="{0000000A-4483-4FF2-A30A-984CCCBE7645}"/>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141114032940068"/>
          <c:y val="0.14306156787722477"/>
          <c:w val="0.79717771934119863"/>
          <c:h val="0.727303819757395"/>
        </c:manualLayout>
      </c:layout>
      <c:pie3DChart>
        <c:varyColors val="1"/>
        <c:ser>
          <c:idx val="0"/>
          <c:order val="0"/>
          <c:dPt>
            <c:idx val="0"/>
            <c:bubble3D val="0"/>
            <c:spPr>
              <a:solidFill>
                <a:schemeClr val="accent4">
                  <a:tint val="6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65B6-4360-BB6B-BDAFD0B163D9}"/>
              </c:ext>
            </c:extLst>
          </c:dPt>
          <c:dPt>
            <c:idx val="1"/>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3-65B6-4360-BB6B-BDAFD0B163D9}"/>
              </c:ext>
            </c:extLst>
          </c:dPt>
          <c:dPt>
            <c:idx val="2"/>
            <c:bubble3D val="0"/>
            <c:spPr>
              <a:solidFill>
                <a:schemeClr val="accent4">
                  <a:shade val="6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65B6-4360-BB6B-BDAFD0B163D9}"/>
              </c:ext>
            </c:extLst>
          </c:dPt>
          <c:dLbls>
            <c:dLbl>
              <c:idx val="0"/>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1"/>
              <c:showBubbleSize val="0"/>
              <c:extLst>
                <c:ext xmlns:c15="http://schemas.microsoft.com/office/drawing/2012/chart" uri="{CE6537A1-D6FC-4f65-9D91-7224C49458BB}">
                  <c15:layout>
                    <c:manualLayout>
                      <c:w val="0.2060530619884709"/>
                      <c:h val="0.20979617987257079"/>
                    </c:manualLayout>
                  </c15:layout>
                </c:ext>
                <c:ext xmlns:c16="http://schemas.microsoft.com/office/drawing/2014/chart" uri="{C3380CC4-5D6E-409C-BE32-E72D297353CC}">
                  <c16:uniqueId val="{00000001-65B6-4360-BB6B-BDAFD0B163D9}"/>
                </c:ext>
              </c:extLst>
            </c:dLbl>
            <c:dLbl>
              <c:idx val="1"/>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r>
                      <a:rPr lang="en-US" baseline="0"/>
                      <a:t>OS 2.8, </a:t>
                    </a:r>
                    <a:fld id="{76915E0E-E17E-4AA9-877D-4C84327ED4E2}" type="VALUE">
                      <a:rPr lang="en-US" baseline="0" dirty="0"/>
                      <a:pPr>
                        <a:defRPr/>
                      </a:pPr>
                      <a:t>[VALUE]</a:t>
                    </a:fld>
                    <a:r>
                      <a:rPr lang="en-US" baseline="0"/>
                      <a:t>, </a:t>
                    </a:r>
                    <a:fld id="{5BDDF4F9-9BF7-4671-AB4D-86AC4247191F}" type="PERCENTAGE">
                      <a:rPr lang="en-US" baseline="0" dirty="0"/>
                      <a:pPr>
                        <a:defRPr/>
                      </a:pPr>
                      <a:t>[PERCENTAGE]</a:t>
                    </a:fld>
                    <a:endParaRPr lang="en-US" baseline="0"/>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1"/>
              <c:showBubbleSize val="0"/>
              <c:extLst>
                <c:ext xmlns:c15="http://schemas.microsoft.com/office/drawing/2012/chart" uri="{CE6537A1-D6FC-4f65-9D91-7224C49458BB}">
                  <c15:layout>
                    <c:manualLayout>
                      <c:w val="0.19013479968893238"/>
                      <c:h val="0.20308270211664853"/>
                    </c:manualLayout>
                  </c15:layout>
                  <c15:dlblFieldTable/>
                  <c15:showDataLabelsRange val="0"/>
                </c:ext>
                <c:ext xmlns:c16="http://schemas.microsoft.com/office/drawing/2014/chart" uri="{C3380CC4-5D6E-409C-BE32-E72D297353CC}">
                  <c16:uniqueId val="{00000003-65B6-4360-BB6B-BDAFD0B163D9}"/>
                </c:ext>
              </c:extLst>
            </c:dLbl>
            <c:dLbl>
              <c:idx val="2"/>
              <c:showLegendKey val="0"/>
              <c:showVal val="1"/>
              <c:showCatName val="1"/>
              <c:showSerName val="0"/>
              <c:showPercent val="1"/>
              <c:showBubbleSize val="0"/>
              <c:extLst>
                <c:ext xmlns:c15="http://schemas.microsoft.com/office/drawing/2012/chart" uri="{CE6537A1-D6FC-4f65-9D91-7224C49458BB}">
                  <c15:layout>
                    <c:manualLayout>
                      <c:w val="0.24850176145390696"/>
                      <c:h val="9.0631949704950587E-2"/>
                    </c:manualLayout>
                  </c15:layout>
                </c:ext>
                <c:ext xmlns:c16="http://schemas.microsoft.com/office/drawing/2014/chart" uri="{C3380CC4-5D6E-409C-BE32-E72D297353CC}">
                  <c16:uniqueId val="{00000005-65B6-4360-BB6B-BDAFD0B163D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'sumare contributii'!$B$15:$B$17</c:f>
              <c:strCache>
                <c:ptCount val="3"/>
                <c:pt idx="0">
                  <c:v>OS2.1</c:v>
                </c:pt>
                <c:pt idx="1">
                  <c:v>OS2.8.8</c:v>
                </c:pt>
                <c:pt idx="2">
                  <c:v>OS3.2</c:v>
                </c:pt>
              </c:strCache>
            </c:strRef>
          </c:cat>
          <c:val>
            <c:numRef>
              <c:f>'sumare contributii'!$C$15:$C$17</c:f>
              <c:numCache>
                <c:formatCode>General</c:formatCode>
                <c:ptCount val="3"/>
                <c:pt idx="0">
                  <c:v>169.45</c:v>
                </c:pt>
                <c:pt idx="1">
                  <c:v>159.6</c:v>
                </c:pt>
                <c:pt idx="2">
                  <c:v>4</c:v>
                </c:pt>
              </c:numCache>
            </c:numRef>
          </c:val>
          <c:extLst>
            <c:ext xmlns:c16="http://schemas.microsoft.com/office/drawing/2014/chart" uri="{C3380CC4-5D6E-409C-BE32-E72D297353CC}">
              <c16:uniqueId val="{00000006-65B6-4360-BB6B-BDAFD0B163D9}"/>
            </c:ext>
          </c:extLst>
        </c:ser>
        <c:dLbls>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withinLinearReversed" id="24">
  <a:schemeClr val="accent4"/>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9C3CFB-D20D-4E12-B958-CC371B11A752}" type="datetimeFigureOut">
              <a:rPr lang="en-US" smtClean="0"/>
              <a:t>3/24/2025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31DE9-210E-437C-96B4-C24153D829E2}" type="slidenum">
              <a:rPr lang="en-US" smtClean="0"/>
              <a:t>‹#›</a:t>
            </a:fld>
            <a:endParaRPr lang="en-US"/>
          </a:p>
        </p:txBody>
      </p:sp>
    </p:spTree>
    <p:extLst>
      <p:ext uri="{BB962C8B-B14F-4D97-AF65-F5344CB8AC3E}">
        <p14:creationId xmlns:p14="http://schemas.microsoft.com/office/powerpoint/2010/main" val="3933304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chart" Target="../charts/chart9.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11" Type="http://schemas.openxmlformats.org/officeDocument/2006/relationships/chart" Target="../charts/chart13.xml"/><Relationship Id="rId5" Type="http://schemas.openxmlformats.org/officeDocument/2006/relationships/image" Target="../media/image1.png"/><Relationship Id="rId10" Type="http://schemas.openxmlformats.org/officeDocument/2006/relationships/chart" Target="../charts/chart12.xml"/><Relationship Id="rId4" Type="http://schemas.openxmlformats.org/officeDocument/2006/relationships/image" Target="../media/image6.png"/><Relationship Id="rId9"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chart" Target="../charts/char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10" Type="http://schemas.openxmlformats.org/officeDocument/2006/relationships/chart" Target="../charts/chart5.xml"/><Relationship Id="rId4" Type="http://schemas.openxmlformats.org/officeDocument/2006/relationships/image" Target="../media/image6.png"/><Relationship Id="rId9" Type="http://schemas.openxmlformats.org/officeDocument/2006/relationships/chart" Target="../charts/chart4.xml"/></Relationships>
</file>

<file path=ppt/slides/_rels/slide8.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chart" Target="../charts/chart7.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Sud-Est 2021-2027</a:t>
            </a:r>
            <a:endParaRPr lang="en-US" sz="32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31064" y="2693629"/>
            <a:ext cx="9144000" cy="647601"/>
          </a:xfrm>
        </p:spPr>
        <p:txBody>
          <a:bodyPr>
            <a:norm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BR" sz="1800" b="1" i="0" u="none" strike="noStrike" kern="1200" cap="none" spc="0" normalizeH="0" baseline="0" noProof="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Prezentarea rapoartelor de evaluare P1-P7</a:t>
            </a:r>
            <a:endParaRPr lang="en-US" sz="4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1026" name="Picture 2">
            <a:extLst>
              <a:ext uri="{FF2B5EF4-FFF2-40B4-BE49-F238E27FC236}">
                <a16:creationId xmlns:a16="http://schemas.microsoft.com/office/drawing/2014/main" id="{56FE3E9A-2070-7F5B-E914-0E9C8C0F8907}"/>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4642" b="28365"/>
          <a:stretch/>
        </p:blipFill>
        <p:spPr bwMode="auto">
          <a:xfrm>
            <a:off x="7084290" y="2454629"/>
            <a:ext cx="4648477" cy="3009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B0496-3455-4356-94BE-9FC3608A10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4AC67B27-2EDB-8051-DDAA-1849F40CE7D9}"/>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DF8C583-55E8-F629-1F25-FFF30C732746}"/>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01F71A2E-4743-C60A-B175-444E974BCE5D}"/>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C736A9F8-744F-47D3-516E-5C1882A18A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DE6E254-EDDE-643D-CC6B-4FCF57BC86C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249D7B09-53B2-25B6-0567-BFC7124B8FAB}"/>
              </a:ext>
            </a:extLst>
          </p:cNvPr>
          <p:cNvSpPr txBox="1"/>
          <p:nvPr/>
        </p:nvSpPr>
        <p:spPr>
          <a:xfrm>
            <a:off x="585170" y="1153786"/>
            <a:ext cx="6701146"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Contribuția PRSE la RSȚ</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B45D999B-F243-EFCE-419B-E2EBD70BB04D}"/>
              </a:ext>
            </a:extLst>
          </p:cNvPr>
          <p:cNvSpPr>
            <a:spLocks noGrp="1"/>
          </p:cNvSpPr>
          <p:nvPr>
            <p:ph type="subTitle" idx="1"/>
          </p:nvPr>
        </p:nvSpPr>
        <p:spPr>
          <a:xfrm>
            <a:off x="679439" y="1599796"/>
            <a:ext cx="5061486" cy="3319718"/>
          </a:xfrm>
        </p:spPr>
        <p:txBody>
          <a:bodyPr>
            <a:noAutofit/>
          </a:bodyPr>
          <a:lstStyle/>
          <a:p>
            <a:pPr algn="just">
              <a:lnSpc>
                <a:spcPct val="100000"/>
              </a:lnSpc>
            </a:pPr>
            <a:endParaRPr lang="ro-RO" sz="1600" noProof="0">
              <a:solidFill>
                <a:srgbClr val="213F99"/>
              </a:solidFill>
              <a:effectLst/>
              <a:latin typeface="Calibri" panose="020F0502020204030204" pitchFamily="34" charset="0"/>
              <a:ea typeface="Arial" panose="020B0604020202020204" pitchFamily="34" charset="0"/>
            </a:endParaRPr>
          </a:p>
          <a:p>
            <a:pPr algn="just">
              <a:lnSpc>
                <a:spcPct val="100000"/>
              </a:lnSpc>
            </a:pPr>
            <a:endParaRPr lang="ro-RO" sz="1800" noProof="0">
              <a:solidFill>
                <a:srgbClr val="213F99"/>
              </a:solidFill>
              <a:effectLst/>
              <a:latin typeface="Calibri" panose="020F0502020204030204" pitchFamily="34" charset="0"/>
              <a:ea typeface="Arial" panose="020B0604020202020204" pitchFamily="34" charset="0"/>
            </a:endParaRPr>
          </a:p>
        </p:txBody>
      </p:sp>
      <p:sp>
        <p:nvSpPr>
          <p:cNvPr id="3" name="TextBox 2">
            <a:extLst>
              <a:ext uri="{FF2B5EF4-FFF2-40B4-BE49-F238E27FC236}">
                <a16:creationId xmlns:a16="http://schemas.microsoft.com/office/drawing/2014/main" id="{4925C969-DF29-209E-FBA8-D201292374C1}"/>
              </a:ext>
            </a:extLst>
          </p:cNvPr>
          <p:cNvSpPr txBox="1"/>
          <p:nvPr/>
        </p:nvSpPr>
        <p:spPr>
          <a:xfrm>
            <a:off x="679439" y="1756335"/>
            <a:ext cx="8285018" cy="3663888"/>
          </a:xfrm>
          <a:prstGeom prst="rect">
            <a:avLst/>
          </a:prstGeom>
          <a:noFill/>
        </p:spPr>
        <p:txBody>
          <a:bodyPr wrap="square">
            <a:spAutoFit/>
          </a:bodyPr>
          <a:lstStyle/>
          <a:p>
            <a:pPr marL="285750" indent="-285750" algn="just">
              <a:lnSpc>
                <a:spcPct val="112000"/>
              </a:lnSpc>
              <a:spcAft>
                <a:spcPts val="600"/>
              </a:spcAf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A</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ccelerarea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implement</a:t>
            </a:r>
            <a:r>
              <a:rPr lang="ro-RO"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ării</a:t>
            </a: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2000"/>
              </a:lnSpc>
              <a:spcAft>
                <a:spcPts val="600"/>
              </a:spcAft>
              <a:buFont typeface="Arial" panose="020B0604020202020204" pitchFamily="34" charset="0"/>
              <a:buChar char="•"/>
            </a:pP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Integrare măsuri eficace de capacitate administrativă în cadrul proiectelor ce </a:t>
            </a:r>
            <a:r>
              <a:rPr lang="ro-RO"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prevad</a:t>
            </a: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eligibile aceste măsuri (prioritățile 1,2,3,5,6) </a:t>
            </a:r>
          </a:p>
          <a:p>
            <a:pPr marL="285750" indent="-285750" algn="just">
              <a:lnSpc>
                <a:spcPct val="107000"/>
              </a:lnSpc>
              <a:spcAft>
                <a:spcPts val="600"/>
              </a:spcAft>
              <a:buSzPts val="1000"/>
              <a:buFont typeface="Arial" panose="020B0604020202020204" pitchFamily="34" charset="0"/>
              <a:buChar char="•"/>
              <a:tabLst>
                <a:tab pos="457200" algn="l"/>
              </a:tabLst>
            </a:pPr>
            <a:r>
              <a:rPr lang="ro-RO" sz="1600" err="1">
                <a:solidFill>
                  <a:srgbClr val="213F99"/>
                </a:solidFill>
                <a:latin typeface="Calibri" panose="020F0502020204030204" pitchFamily="34" charset="0"/>
                <a:ea typeface="Calibri" panose="020F0502020204030204" pitchFamily="34" charset="0"/>
                <a:cs typeface="Calibri" panose="020F0502020204030204" pitchFamily="34" charset="0"/>
              </a:rPr>
              <a:t>Sprjin</a:t>
            </a: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pentru dezvoltarea si implementarea unor proiecte de calitate in </a:t>
            </a:r>
            <a:r>
              <a:rPr lang="ro-RO"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orasele</a:t>
            </a: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mici, complementare cu alte surse de finanțare care pot conduce la un impact la nivelul orașelor.</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285750" lvl="0" indent="-285750" algn="just">
              <a:lnSpc>
                <a:spcPct val="107000"/>
              </a:lnSpc>
              <a:spcAft>
                <a:spcPts val="600"/>
              </a:spcAft>
              <a:buSzPts val="1000"/>
              <a:buFont typeface="Arial" panose="020B0604020202020204" pitchFamily="34" charset="0"/>
              <a:buChar char="•"/>
              <a:tabLst>
                <a:tab pos="457200" algn="l"/>
              </a:tabLst>
            </a:pP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Integrare intervenții privind oportunități Platforma Tehnologiilor Strategice pentru Europa, care sa concentreze eforturile pentru alinierea cu strategia UE privind competitivitatea si RSȚ</a:t>
            </a:r>
          </a:p>
          <a:p>
            <a:pPr marL="400050" lvl="1" indent="-285750" algn="just">
              <a:lnSpc>
                <a:spcPct val="107000"/>
              </a:lnSpc>
              <a:spcAft>
                <a:spcPts val="600"/>
              </a:spcAft>
              <a:buSzPts val="1000"/>
              <a:buFont typeface="Arial" panose="020B0604020202020204" pitchFamily="34" charset="0"/>
              <a:buChar char="•"/>
              <a:tabLst>
                <a:tab pos="457200" algn="l"/>
              </a:tabLst>
            </a:pP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facilitare, informarea, cunoașterea, schimburi de experiență și mobilizarea actorilor relevanți pentru valorificarea oportunităților relevante din regiune. </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400050" lvl="1" indent="-285750" algn="just">
              <a:lnSpc>
                <a:spcPct val="107000"/>
              </a:lnSpc>
              <a:spcAft>
                <a:spcPts val="600"/>
              </a:spcAft>
              <a:buSzPts val="1000"/>
              <a:buFont typeface="Arial" panose="020B0604020202020204" pitchFamily="34" charset="0"/>
              <a:buChar char="•"/>
              <a:tabLst>
                <a:tab pos="457200" algn="l"/>
              </a:tabLst>
            </a:pP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Înființarea și operaționalizarea biroului de inovare în cadrul ADR SE ce poate juca un rol esențial in sprijinirea implementării acțiunilor ce vizează CDI și recomandările relevante creșterii competitivității și rezilienței întreprinderilor. </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2828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916414" y="1102419"/>
            <a:ext cx="10359170" cy="8080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Contribuția la Programul Național Integrat pentru Energie și Schimbări Climatice (PNIESC)</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EB7CD083-C446-B602-28DC-30975E7488D0}"/>
              </a:ext>
            </a:extLst>
          </p:cNvPr>
          <p:cNvSpPr txBox="1"/>
          <p:nvPr/>
        </p:nvSpPr>
        <p:spPr>
          <a:xfrm>
            <a:off x="443346" y="1648870"/>
            <a:ext cx="10359170" cy="523220"/>
          </a:xfrm>
          <a:prstGeom prst="rect">
            <a:avLst/>
          </a:prstGeom>
          <a:noFill/>
        </p:spPr>
        <p:txBody>
          <a:bodyPr wrap="square">
            <a:spAutoFit/>
          </a:bodyPr>
          <a:lstStyle/>
          <a:p>
            <a:pPr marL="285750" indent="-285750">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Asigurarea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contribuie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direct la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timp</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eficient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impactul</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estimat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Contribuția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indirectă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comportamente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soluții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stimulare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condiții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finanțare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grpSp>
        <p:nvGrpSpPr>
          <p:cNvPr id="11" name="Group 10">
            <a:extLst>
              <a:ext uri="{FF2B5EF4-FFF2-40B4-BE49-F238E27FC236}">
                <a16:creationId xmlns:a16="http://schemas.microsoft.com/office/drawing/2014/main" id="{EDCE5A3B-5E87-F85D-F411-872FB686FC7A}"/>
              </a:ext>
            </a:extLst>
          </p:cNvPr>
          <p:cNvGrpSpPr/>
          <p:nvPr/>
        </p:nvGrpSpPr>
        <p:grpSpPr>
          <a:xfrm>
            <a:off x="662432" y="2576411"/>
            <a:ext cx="5283360" cy="3055765"/>
            <a:chOff x="117838" y="-434942"/>
            <a:chExt cx="5577204" cy="3377353"/>
          </a:xfrm>
        </p:grpSpPr>
        <p:graphicFrame>
          <p:nvGraphicFramePr>
            <p:cNvPr id="12" name="Chart 11">
              <a:extLst>
                <a:ext uri="{FF2B5EF4-FFF2-40B4-BE49-F238E27FC236}">
                  <a16:creationId xmlns:a16="http://schemas.microsoft.com/office/drawing/2014/main" id="{444CD0F8-ED66-4CA7-5C6B-15D65EB91A6A}"/>
                </a:ext>
              </a:extLst>
            </p:cNvPr>
            <p:cNvGraphicFramePr/>
            <p:nvPr>
              <p:extLst>
                <p:ext uri="{D42A27DB-BD31-4B8C-83A1-F6EECF244321}">
                  <p14:modId xmlns:p14="http://schemas.microsoft.com/office/powerpoint/2010/main" val="4270100394"/>
                </p:ext>
              </p:extLst>
            </p:nvPr>
          </p:nvGraphicFramePr>
          <p:xfrm>
            <a:off x="299906" y="72727"/>
            <a:ext cx="4045182" cy="2869684"/>
          </p:xfrm>
          <a:graphic>
            <a:graphicData uri="http://schemas.openxmlformats.org/drawingml/2006/chart">
              <c:chart xmlns:c="http://schemas.openxmlformats.org/drawingml/2006/chart" xmlns:r="http://schemas.openxmlformats.org/officeDocument/2006/relationships" r:id="rId8"/>
            </a:graphicData>
          </a:graphic>
        </p:graphicFrame>
        <p:sp>
          <p:nvSpPr>
            <p:cNvPr id="15" name="Text Box 2">
              <a:extLst>
                <a:ext uri="{FF2B5EF4-FFF2-40B4-BE49-F238E27FC236}">
                  <a16:creationId xmlns:a16="http://schemas.microsoft.com/office/drawing/2014/main" id="{99885B59-76E9-3F1C-6A49-235CE256FCAF}"/>
                </a:ext>
              </a:extLst>
            </p:cNvPr>
            <p:cNvSpPr txBox="1">
              <a:spLocks noChangeArrowheads="1"/>
            </p:cNvSpPr>
            <p:nvPr/>
          </p:nvSpPr>
          <p:spPr bwMode="auto">
            <a:xfrm>
              <a:off x="117838" y="-434942"/>
              <a:ext cx="5577204" cy="21792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indent="91440" algn="just">
                <a:lnSpc>
                  <a:spcPct val="150000"/>
                </a:lnSpc>
                <a:spcBef>
                  <a:spcPts val="600"/>
                </a:spcBef>
                <a:spcAft>
                  <a:spcPts val="600"/>
                </a:spcAft>
              </a:pPr>
              <a:r>
                <a:rPr lang="ro-RO" sz="1200" b="1">
                  <a:solidFill>
                    <a:srgbClr val="365F91"/>
                  </a:solidFill>
                  <a:effectLst/>
                  <a:latin typeface="Arial"/>
                  <a:ea typeface="Calibri"/>
                  <a:cs typeface="Arial"/>
                </a:rPr>
                <a:t>P&amp;M la care contribuie PRSE si volumul finanțării (milioane EUR)</a:t>
              </a:r>
              <a:endParaRPr lang="en-US" sz="1200">
                <a:solidFill>
                  <a:srgbClr val="365F91"/>
                </a:solidFill>
                <a:effectLst/>
                <a:latin typeface="Arial"/>
                <a:ea typeface="Calibri"/>
                <a:cs typeface="Arial"/>
              </a:endParaRPr>
            </a:p>
          </p:txBody>
        </p:sp>
      </p:grpSp>
      <p:grpSp>
        <p:nvGrpSpPr>
          <p:cNvPr id="16" name="Group 15">
            <a:extLst>
              <a:ext uri="{FF2B5EF4-FFF2-40B4-BE49-F238E27FC236}">
                <a16:creationId xmlns:a16="http://schemas.microsoft.com/office/drawing/2014/main" id="{CD2E7A52-DF27-A8C2-16E8-05A3766D4A6D}"/>
              </a:ext>
            </a:extLst>
          </p:cNvPr>
          <p:cNvGrpSpPr/>
          <p:nvPr/>
        </p:nvGrpSpPr>
        <p:grpSpPr>
          <a:xfrm>
            <a:off x="5945792" y="2618151"/>
            <a:ext cx="5917149" cy="3174973"/>
            <a:chOff x="-818748" y="-551183"/>
            <a:chExt cx="5962679" cy="2834884"/>
          </a:xfrm>
        </p:grpSpPr>
        <p:graphicFrame>
          <p:nvGraphicFramePr>
            <p:cNvPr id="17" name="Chart 16">
              <a:extLst>
                <a:ext uri="{FF2B5EF4-FFF2-40B4-BE49-F238E27FC236}">
                  <a16:creationId xmlns:a16="http://schemas.microsoft.com/office/drawing/2014/main" id="{6B9FD3E8-B8F4-0848-0E80-FC6701C1C656}"/>
                </a:ext>
              </a:extLst>
            </p:cNvPr>
            <p:cNvGraphicFramePr/>
            <p:nvPr>
              <p:extLst>
                <p:ext uri="{D42A27DB-BD31-4B8C-83A1-F6EECF244321}">
                  <p14:modId xmlns:p14="http://schemas.microsoft.com/office/powerpoint/2010/main" val="1621597972"/>
                </p:ext>
              </p:extLst>
            </p:nvPr>
          </p:nvGraphicFramePr>
          <p:xfrm>
            <a:off x="333791" y="98031"/>
            <a:ext cx="3657600" cy="2185670"/>
          </p:xfrm>
          <a:graphic>
            <a:graphicData uri="http://schemas.openxmlformats.org/drawingml/2006/chart">
              <c:chart xmlns:c="http://schemas.openxmlformats.org/drawingml/2006/chart" xmlns:r="http://schemas.openxmlformats.org/officeDocument/2006/relationships" r:id="rId9"/>
            </a:graphicData>
          </a:graphic>
        </p:graphicFrame>
        <p:sp>
          <p:nvSpPr>
            <p:cNvPr id="18" name="Text Box 2">
              <a:extLst>
                <a:ext uri="{FF2B5EF4-FFF2-40B4-BE49-F238E27FC236}">
                  <a16:creationId xmlns:a16="http://schemas.microsoft.com/office/drawing/2014/main" id="{41760F8A-EC23-F45A-1DEB-C7E74FE5C434}"/>
                </a:ext>
              </a:extLst>
            </p:cNvPr>
            <p:cNvSpPr txBox="1">
              <a:spLocks noChangeArrowheads="1"/>
            </p:cNvSpPr>
            <p:nvPr/>
          </p:nvSpPr>
          <p:spPr bwMode="auto">
            <a:xfrm>
              <a:off x="-818748" y="-551183"/>
              <a:ext cx="5962679" cy="45656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ctr">
                <a:lnSpc>
                  <a:spcPct val="112000"/>
                </a:lnSpc>
                <a:spcAft>
                  <a:spcPts val="600"/>
                </a:spcAft>
              </a:pPr>
              <a:r>
                <a:rPr lang="ro-RO" sz="1200" b="1">
                  <a:solidFill>
                    <a:srgbClr val="365F91"/>
                  </a:solidFill>
                  <a:effectLst/>
                  <a:latin typeface="Arial"/>
                  <a:ea typeface="Calibri"/>
                  <a:cs typeface="Arial"/>
                </a:rPr>
                <a:t>Contribuția obiectivelor specifice la obiectivele PNIESC, volumul finanțării (milioane EUR)</a:t>
              </a:r>
              <a:endParaRPr lang="en-US" sz="1200">
                <a:solidFill>
                  <a:srgbClr val="365F91"/>
                </a:solidFill>
                <a:effectLst/>
                <a:latin typeface="Arial"/>
                <a:ea typeface="Calibri"/>
                <a:cs typeface="Arial"/>
              </a:endParaRPr>
            </a:p>
          </p:txBody>
        </p:sp>
      </p:grpSp>
    </p:spTree>
    <p:extLst>
      <p:ext uri="{BB962C8B-B14F-4D97-AF65-F5344CB8AC3E}">
        <p14:creationId xmlns:p14="http://schemas.microsoft.com/office/powerpoint/2010/main" val="1701719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82B00-02A5-070A-FA58-A0F6C44ADFE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66B615C-A9AB-3BF1-23F4-E815117B274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DEC5D1F-36D4-A545-D07E-8DE31D1987D3}"/>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198D0662-8A00-79BF-9E01-2EB45E8BEAF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4A1D7A8A-5EC0-90A7-3568-EEFF5B316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E5CD91FC-B02B-5799-4DE3-AFCA1F8A6B0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B9B80EBF-4988-5F4B-156A-B9C41CEF22D6}"/>
              </a:ext>
            </a:extLst>
          </p:cNvPr>
          <p:cNvSpPr txBox="1">
            <a:spLocks/>
          </p:cNvSpPr>
          <p:nvPr/>
        </p:nvSpPr>
        <p:spPr>
          <a:xfrm>
            <a:off x="659354" y="1084189"/>
            <a:ext cx="10359170" cy="36253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Contribuția la PNIESC </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diagram of different colored circles&#10;&#10;AI-generated content may be incorrect.">
            <a:extLst>
              <a:ext uri="{FF2B5EF4-FFF2-40B4-BE49-F238E27FC236}">
                <a16:creationId xmlns:a16="http://schemas.microsoft.com/office/drawing/2014/main" id="{6A2E87A6-8F57-D80A-42AA-9BC4F933184D}"/>
              </a:ext>
            </a:extLst>
          </p:cNvPr>
          <p:cNvPicPr>
            <a:picLocks noChangeAspect="1"/>
          </p:cNvPicPr>
          <p:nvPr/>
        </p:nvPicPr>
        <p:blipFill>
          <a:blip r:embed="rId8"/>
          <a:stretch>
            <a:fillRect/>
          </a:stretch>
        </p:blipFill>
        <p:spPr>
          <a:xfrm>
            <a:off x="2588981" y="1429778"/>
            <a:ext cx="6850583" cy="3574830"/>
          </a:xfrm>
          <a:prstGeom prst="rect">
            <a:avLst/>
          </a:prstGeom>
        </p:spPr>
      </p:pic>
      <p:sp>
        <p:nvSpPr>
          <p:cNvPr id="3" name="Rectangle 2">
            <a:extLst>
              <a:ext uri="{FF2B5EF4-FFF2-40B4-BE49-F238E27FC236}">
                <a16:creationId xmlns:a16="http://schemas.microsoft.com/office/drawing/2014/main" id="{3AFD3332-6F2C-54B5-24DA-599C15CFD78D}"/>
              </a:ext>
            </a:extLst>
          </p:cNvPr>
          <p:cNvSpPr/>
          <p:nvPr/>
        </p:nvSpPr>
        <p:spPr>
          <a:xfrm>
            <a:off x="306502" y="5390028"/>
            <a:ext cx="10868611" cy="484296"/>
          </a:xfrm>
          <a:prstGeom prst="rect">
            <a:avLst/>
          </a:prstGeom>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1000"/>
              </a:spcBef>
              <a:spcAft>
                <a:spcPts val="1000"/>
              </a:spcAft>
            </a:pPr>
            <a:r>
              <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PRSE sprijină </a:t>
            </a:r>
            <a:r>
              <a:rPr lang="ro-RO"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șase politici și măsuri (P&amp;M) ale PNIESC</a:t>
            </a:r>
            <a:r>
              <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legate de eficiența energetică și mobilitatea sustenabilă, printr-o alocare totală de </a:t>
            </a:r>
            <a:r>
              <a:rPr lang="ro-RO"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333,05 milioane EUR</a:t>
            </a:r>
            <a:r>
              <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8702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9E121-E1B7-93C2-5490-C3052EB4FE8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5F9C591A-0EA6-C2C0-EB83-F280D14786C5}"/>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E180E7-3E5A-784D-8F33-CB74A0788F6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8BA4493-F6A6-7B87-DEB1-9699703F3F9D}"/>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532130D-C1E2-2ADA-A34E-52B6CD3590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09A4B95-08BC-D28B-8114-3A54CD308BF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F2577E65-4680-56F3-1D71-DB208C52FB60}"/>
              </a:ext>
            </a:extLst>
          </p:cNvPr>
          <p:cNvSpPr txBox="1">
            <a:spLocks/>
          </p:cNvSpPr>
          <p:nvPr/>
        </p:nvSpPr>
        <p:spPr>
          <a:xfrm>
            <a:off x="916414" y="1102419"/>
            <a:ext cx="10359170" cy="36253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Contribuția la PEDS</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descr="A diagram of a diagram&#10;&#10;Description automatically generated with medium confidence">
            <a:extLst>
              <a:ext uri="{FF2B5EF4-FFF2-40B4-BE49-F238E27FC236}">
                <a16:creationId xmlns:a16="http://schemas.microsoft.com/office/drawing/2014/main" id="{22792BCF-94A4-F9B8-93E9-52394FCF72F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3787" y="1669663"/>
            <a:ext cx="6508831" cy="3671228"/>
          </a:xfrm>
          <a:prstGeom prst="rect">
            <a:avLst/>
          </a:prstGeom>
        </p:spPr>
      </p:pic>
      <p:sp>
        <p:nvSpPr>
          <p:cNvPr id="8" name="TextBox 7">
            <a:extLst>
              <a:ext uri="{FF2B5EF4-FFF2-40B4-BE49-F238E27FC236}">
                <a16:creationId xmlns:a16="http://schemas.microsoft.com/office/drawing/2014/main" id="{987F8485-B3CF-2985-4709-CD9B4C0940CF}"/>
              </a:ext>
            </a:extLst>
          </p:cNvPr>
          <p:cNvSpPr txBox="1"/>
          <p:nvPr/>
        </p:nvSpPr>
        <p:spPr>
          <a:xfrm>
            <a:off x="6982691" y="1791269"/>
            <a:ext cx="5015345" cy="3695884"/>
          </a:xfrm>
          <a:prstGeom prst="rect">
            <a:avLst/>
          </a:prstGeom>
          <a:noFill/>
        </p:spPr>
        <p:txBody>
          <a:bodyPr wrap="square">
            <a:spAutoFit/>
          </a:bodyPr>
          <a:lstStyle/>
          <a:p>
            <a:pPr algn="just">
              <a:lnSpc>
                <a:spcPct val="115000"/>
              </a:lnSpc>
              <a:spcBef>
                <a:spcPts val="1000"/>
              </a:spcBef>
              <a:spcAft>
                <a:spcPts val="1000"/>
              </a:spcAft>
            </a:pPr>
            <a:r>
              <a:rPr lang="en-US"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r>
              <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România trebuie să depună eforturi mai mari pentru a transpune în practică Pilonul european al drepturilor sociale și pentru a promova convergența</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socială </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ascendentă</a:t>
            </a:r>
            <a:r>
              <a:rPr lang="ro-RO"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br>
              <a:rPr lang="en-US"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br>
            <a:br>
              <a:rPr lang="en-US"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br>
            <a:endParaRPr lang="ro-RO"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15000"/>
              </a:lnSpc>
              <a:spcBef>
                <a:spcPts val="1000"/>
              </a:spcBef>
              <a:spcAft>
                <a:spcPts val="1000"/>
              </a:spcAft>
            </a:pPr>
            <a:r>
              <a:rPr lang="ro-RO" sz="1600" b="1" kern="0">
                <a:solidFill>
                  <a:srgbClr val="213F99"/>
                </a:solidFill>
                <a:latin typeface="Calibri" panose="020F0502020204030204" pitchFamily="34" charset="0"/>
                <a:ea typeface="Calibri" panose="020F0502020204030204" pitchFamily="34" charset="0"/>
                <a:cs typeface="Calibri" panose="020F0502020204030204" pitchFamily="34" charset="0"/>
              </a:rPr>
              <a:t>Sprijin direct – </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contribuție prin natura rezultatelor și realizărilor proiectelor finanțate – </a:t>
            </a:r>
            <a:r>
              <a:rPr lang="ro-RO" sz="1600" kern="0" err="1">
                <a:solidFill>
                  <a:srgbClr val="213F99"/>
                </a:solidFill>
                <a:latin typeface="Calibri" panose="020F0502020204030204" pitchFamily="34" charset="0"/>
                <a:ea typeface="Calibri" panose="020F0502020204030204" pitchFamily="34" charset="0"/>
                <a:cs typeface="Calibri" panose="020F0502020204030204" pitchFamily="34" charset="0"/>
              </a:rPr>
              <a:t>alocari</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 identificate </a:t>
            </a:r>
          </a:p>
          <a:p>
            <a:pPr algn="just">
              <a:lnSpc>
                <a:spcPct val="115000"/>
              </a:lnSpc>
              <a:spcBef>
                <a:spcPts val="1000"/>
              </a:spcBef>
              <a:spcAft>
                <a:spcPts val="1000"/>
              </a:spcAft>
            </a:pPr>
            <a:r>
              <a:rPr lang="ro-RO"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 indirect „</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principiilor</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egalitate</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șanse</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nediscriminare</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condiții</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muncă</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echitabile</a:t>
            </a:r>
            <a:r>
              <a:rPr lang="en-US"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ca </a:t>
            </a:r>
            <a:r>
              <a:rPr lang="en-US" sz="1600" b="1"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aspecte</a:t>
            </a:r>
            <a:r>
              <a:rPr lang="en-US"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600" b="1" kern="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orizontale</a:t>
            </a:r>
            <a:r>
              <a:rPr lang="en-US" sz="1600" b="1" kern="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endParaRPr lang="ro-RO" sz="1600" kern="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846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554637" y="1145814"/>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Contribuția PRSE la obiectivele Pilonului European al Drepturilor Sociale (PEDS)</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10DB479-73C9-794B-6480-13D88CEE743E}"/>
              </a:ext>
            </a:extLst>
          </p:cNvPr>
          <p:cNvSpPr txBox="1"/>
          <p:nvPr/>
        </p:nvSpPr>
        <p:spPr>
          <a:xfrm>
            <a:off x="554636" y="1804979"/>
            <a:ext cx="9817799" cy="2308324"/>
          </a:xfrm>
          <a:prstGeom prst="rect">
            <a:avLst/>
          </a:prstGeom>
          <a:noFill/>
        </p:spPr>
        <p:txBody>
          <a:bodyPr wrap="square">
            <a:spAutoFit/>
          </a:bodyPr>
          <a:lstStyle/>
          <a:p>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Pentru a maximiza contribuția PRSE la obiectivele PEDS valorificând nivelul potențialului alocării și tipologiei intervențiilor, măsurile necesare includ:</a:t>
            </a:r>
          </a:p>
          <a:p>
            <a:endPar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Asigurarea implementării intervențiilor identificate la timp, eficient si cu eficacitate  și impactul estimat. Aceste măsuri vizează în general eficiența si eficacitatea programului și sunt tratate la capitolul 3.2. și 4.5. </a:t>
            </a:r>
          </a:p>
          <a:p>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Asigurarea finanțării proiectelor ce se </a:t>
            </a:r>
            <a:r>
              <a:rPr lang="ro-RO" sz="1600" noProof="0" err="1">
                <a:solidFill>
                  <a:srgbClr val="213F99"/>
                </a:solidFill>
                <a:latin typeface="Calibri" panose="020F0502020204030204" pitchFamily="34" charset="0"/>
                <a:ea typeface="Calibri" panose="020F0502020204030204" pitchFamily="34" charset="0"/>
                <a:cs typeface="Calibri" panose="020F0502020204030204" pitchFamily="34" charset="0"/>
              </a:rPr>
              <a:t>adreseaza</a:t>
            </a:r>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 celor mai defavorizate grupuri vulnerabile, prin criteriile de selecție.</a:t>
            </a:r>
          </a:p>
          <a:p>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Sprijin pentru beneficiari pentru utilizarea finanțării din alte surse pentru operaționalizarea infrastructurilor cu maximizarea beneficiilor pentru utilizatori.  </a:t>
            </a:r>
          </a:p>
          <a:p>
            <a:r>
              <a:rPr lang="ro-RO" sz="1600" noProof="0">
                <a:solidFill>
                  <a:srgbClr val="213F99"/>
                </a:solidFill>
                <a:latin typeface="Calibri" panose="020F0502020204030204" pitchFamily="34" charset="0"/>
                <a:ea typeface="Calibri" panose="020F0502020204030204" pitchFamily="34" charset="0"/>
                <a:cs typeface="Calibri" panose="020F0502020204030204" pitchFamily="34" charset="0"/>
              </a:rPr>
              <a:t>Continuarea diseminării bunelor practici în aplicarea măsurilor orizontale sociale.  </a:t>
            </a:r>
          </a:p>
        </p:txBody>
      </p:sp>
    </p:spTree>
    <p:extLst>
      <p:ext uri="{BB962C8B-B14F-4D97-AF65-F5344CB8AC3E}">
        <p14:creationId xmlns:p14="http://schemas.microsoft.com/office/powerpoint/2010/main" val="1426502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06C472-6B51-A477-19C0-79F84E8B1A5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4BFF3D0-BF82-7867-9C13-513FEF6ACB95}"/>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76E20A8-5306-9174-153D-B81B9395D7A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DA2D563-45BE-C7D6-B8F7-1B0B8D9EFEC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D16CEBD-4BF4-5BEE-FC55-FAA82A1FD2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38D7A07-40ED-8E58-EE53-FF951263C156}"/>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FBEB672B-37C6-4077-C95A-3187A4F33DFF}"/>
              </a:ext>
            </a:extLst>
          </p:cNvPr>
          <p:cNvSpPr txBox="1">
            <a:spLocks/>
          </p:cNvSpPr>
          <p:nvPr/>
        </p:nvSpPr>
        <p:spPr>
          <a:xfrm>
            <a:off x="554637" y="1145814"/>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Relevanța față de mediul </a:t>
            </a:r>
            <a:r>
              <a:rPr lang="ro-RO" sz="1600" b="1" err="1">
                <a:solidFill>
                  <a:srgbClr val="213F99"/>
                </a:solidFill>
                <a:latin typeface="Calibri" panose="020F0502020204030204" pitchFamily="34" charset="0"/>
                <a:ea typeface="Calibri" panose="020F0502020204030204" pitchFamily="34" charset="0"/>
                <a:cs typeface="Calibri" panose="020F0502020204030204" pitchFamily="34" charset="0"/>
              </a:rPr>
              <a:t>socio</a:t>
            </a: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 economic si evoluții</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CFFB0A0-8E59-8D18-C8BB-2FA58AD06774}"/>
              </a:ext>
            </a:extLst>
          </p:cNvPr>
          <p:cNvSpPr txBox="1"/>
          <p:nvPr/>
        </p:nvSpPr>
        <p:spPr>
          <a:xfrm>
            <a:off x="554637" y="2147292"/>
            <a:ext cx="4506890" cy="3016210"/>
          </a:xfrm>
          <a:prstGeom prst="rect">
            <a:avLst/>
          </a:prstGeom>
          <a:noFill/>
        </p:spPr>
        <p:txBody>
          <a:bodyPr wrap="square">
            <a:spAutoFit/>
          </a:bodyPr>
          <a:lstStyle/>
          <a:p>
            <a:pPr marL="28575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Nevoile se mențin si chiar se amplifică</a:t>
            </a:r>
          </a:p>
          <a:p>
            <a:pPr marL="28575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Efectele pandemiei</a:t>
            </a:r>
            <a:r>
              <a:rPr lang="en-US" sz="1600" kern="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 impact economic negativ</a:t>
            </a:r>
          </a:p>
          <a:p>
            <a:pPr marL="285750" indent="-285750" algn="just">
              <a:spcBef>
                <a:spcPts val="600"/>
              </a:spcBef>
              <a:buClr>
                <a:srgbClr val="14C877"/>
              </a:buClr>
              <a:buSzPts val="1000"/>
              <a:buFont typeface="Arial" panose="020B0604020202020204" pitchFamily="34" charset="0"/>
              <a:buChar char="•"/>
            </a:pPr>
            <a:r>
              <a:rPr lang="ro-RO" sz="1600" kern="0" err="1">
                <a:solidFill>
                  <a:srgbClr val="213F99"/>
                </a:solidFill>
                <a:latin typeface="Calibri" panose="020F0502020204030204" pitchFamily="34" charset="0"/>
                <a:ea typeface="Calibri" panose="020F0502020204030204" pitchFamily="34" charset="0"/>
                <a:cs typeface="Calibri" panose="020F0502020204030204" pitchFamily="34" charset="0"/>
              </a:rPr>
              <a:t>Razboiul</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 din Ucraina </a:t>
            </a:r>
          </a:p>
          <a:p>
            <a:pPr marL="628650" lvl="1"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Migrație  cu efecte localizate de cerere pentru locuințe</a:t>
            </a:r>
          </a:p>
          <a:p>
            <a:pPr marL="628650" lvl="1"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Creșterea volumului de transport marfă </a:t>
            </a:r>
            <a:endParaRPr lang="en-US" sz="1600" kern="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628650" lvl="1"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Conectivitate, facilități servicii conexe infrastructurii de transport</a:t>
            </a:r>
          </a:p>
          <a:p>
            <a:pPr marL="28575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Schimbări climatice – diminuarea efectelor inundațiilor, perdele forestiere</a:t>
            </a:r>
            <a:endParaRPr lang="ro-RO" sz="1600" b="1" kern="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6E6D99D3-0DA1-B93B-6EB5-AC332CFA3C3F}"/>
              </a:ext>
            </a:extLst>
          </p:cNvPr>
          <p:cNvSpPr txBox="1"/>
          <p:nvPr/>
        </p:nvSpPr>
        <p:spPr>
          <a:xfrm>
            <a:off x="5740808" y="1738324"/>
            <a:ext cx="6096000" cy="3585597"/>
          </a:xfrm>
          <a:prstGeom prst="rect">
            <a:avLst/>
          </a:prstGeom>
          <a:noFill/>
        </p:spPr>
        <p:txBody>
          <a:bodyPr wrap="square">
            <a:spAutoFit/>
          </a:bodyPr>
          <a:lstStyle/>
          <a:p>
            <a:pPr marL="285750" indent="-285750" algn="just">
              <a:spcBef>
                <a:spcPts val="0"/>
              </a:spcBef>
              <a:buClr>
                <a:srgbClr val="14C877"/>
              </a:buClr>
              <a:buSzPts val="1000"/>
              <a:buFont typeface="Arial" panose="020B0604020202020204" pitchFamily="34" charset="0"/>
              <a:buChar char="•"/>
            </a:pPr>
            <a:endParaRPr lang="ro-RO" sz="1600" b="1" kern="0">
              <a:solidFill>
                <a:srgbClr val="0070C0"/>
              </a:solidFill>
              <a:latin typeface="Calibri" panose="020F0502020204030204" pitchFamily="34" charset="0"/>
              <a:ea typeface="Yu Mincho" panose="02020400000000000000" pitchFamily="18" charset="-128"/>
              <a:cs typeface="Arial" panose="020B0604020202020204" pitchFamily="34" charset="0"/>
            </a:endParaRP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Disparități economice semnificative atât în raport cu alte regiuni din România, cât și în interiorul său, între județe.</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PIB-ul pe cap de locuitor al regiunii rămâne sub media națională </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Diferențele de productivitate a muncii sunt considerabile</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Conectivitate si mobilitate insuficiente</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Ocuparea forței de muncă, serviciile de sănătate si indicatorii educaționali </a:t>
            </a:r>
            <a:r>
              <a:rPr lang="ro-RO" sz="1600" kern="0" err="1">
                <a:solidFill>
                  <a:srgbClr val="213F99"/>
                </a:solidFill>
                <a:latin typeface="Calibri" panose="020F0502020204030204" pitchFamily="34" charset="0"/>
                <a:ea typeface="Calibri" panose="020F0502020204030204" pitchFamily="34" charset="0"/>
                <a:cs typeface="Calibri" panose="020F0502020204030204" pitchFamily="34" charset="0"/>
              </a:rPr>
              <a:t>evolutie</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 lentă dar nu schimbă gradul de disparitate</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Sectorul CDI afectat de factori multipli </a:t>
            </a:r>
            <a:r>
              <a:rPr lang="ro-RO" sz="1600" kern="0" err="1">
                <a:solidFill>
                  <a:srgbClr val="213F99"/>
                </a:solidFill>
                <a:latin typeface="Calibri" panose="020F0502020204030204" pitchFamily="34" charset="0"/>
                <a:ea typeface="Calibri" panose="020F0502020204030204" pitchFamily="34" charset="0"/>
                <a:cs typeface="Calibri" panose="020F0502020204030204" pitchFamily="34" charset="0"/>
              </a:rPr>
              <a:t>afecteaza</a:t>
            </a: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 cererea de finanțare</a:t>
            </a:r>
          </a:p>
          <a:p>
            <a:pPr marL="285750" lvl="0" indent="-285750" algn="just">
              <a:spcBef>
                <a:spcPts val="600"/>
              </a:spcBef>
              <a:buClr>
                <a:srgbClr val="14C877"/>
              </a:buClr>
              <a:buSzPts val="1000"/>
              <a:buFont typeface="Arial" panose="020B0604020202020204" pitchFamily="34" charset="0"/>
              <a:buChar char="•"/>
            </a:pPr>
            <a:r>
              <a:rPr lang="ro-RO" sz="1600" kern="0">
                <a:solidFill>
                  <a:srgbClr val="213F99"/>
                </a:solidFill>
                <a:latin typeface="Calibri" panose="020F0502020204030204" pitchFamily="34" charset="0"/>
                <a:ea typeface="Calibri" panose="020F0502020204030204" pitchFamily="34" charset="0"/>
                <a:cs typeface="Calibri" panose="020F0502020204030204" pitchFamily="34" charset="0"/>
              </a:rPr>
              <a:t>Potențial nevalorificat – turism, cercetare in domenii cheie mediu, biodiversitate, agricultură etc.</a:t>
            </a:r>
          </a:p>
        </p:txBody>
      </p:sp>
    </p:spTree>
    <p:extLst>
      <p:ext uri="{BB962C8B-B14F-4D97-AF65-F5344CB8AC3E}">
        <p14:creationId xmlns:p14="http://schemas.microsoft.com/office/powerpoint/2010/main" val="2230338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298E0-1FF5-AD0F-554B-AC74E56A235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78DFC10-FE1B-AC9B-A39A-9D87E0796A4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B9F23CE-EFFF-1730-16E9-5FEB54A4DD1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1D98E63B-133B-602C-FE4B-D87853F7987B}"/>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1D85D93-790D-8C86-8544-798F0A270B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35AE9A42-B003-9250-694A-017A2459FB2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graphicFrame>
        <p:nvGraphicFramePr>
          <p:cNvPr id="2" name="Chart 1">
            <a:extLst>
              <a:ext uri="{FF2B5EF4-FFF2-40B4-BE49-F238E27FC236}">
                <a16:creationId xmlns:a16="http://schemas.microsoft.com/office/drawing/2014/main" id="{B52B0D15-4C94-1D88-2A47-2184B3F224A7}"/>
              </a:ext>
            </a:extLst>
          </p:cNvPr>
          <p:cNvGraphicFramePr/>
          <p:nvPr>
            <p:extLst>
              <p:ext uri="{D42A27DB-BD31-4B8C-83A1-F6EECF244321}">
                <p14:modId xmlns:p14="http://schemas.microsoft.com/office/powerpoint/2010/main" val="3761071125"/>
              </p:ext>
            </p:extLst>
          </p:nvPr>
        </p:nvGraphicFramePr>
        <p:xfrm>
          <a:off x="799130" y="1259423"/>
          <a:ext cx="4502543" cy="189017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 name="Chart 2">
            <a:extLst>
              <a:ext uri="{FF2B5EF4-FFF2-40B4-BE49-F238E27FC236}">
                <a16:creationId xmlns:a16="http://schemas.microsoft.com/office/drawing/2014/main" id="{624B2FE5-83D3-97FC-DEDC-2976FDEF8CD5}"/>
              </a:ext>
            </a:extLst>
          </p:cNvPr>
          <p:cNvGraphicFramePr/>
          <p:nvPr>
            <p:extLst>
              <p:ext uri="{D42A27DB-BD31-4B8C-83A1-F6EECF244321}">
                <p14:modId xmlns:p14="http://schemas.microsoft.com/office/powerpoint/2010/main" val="896188299"/>
              </p:ext>
            </p:extLst>
          </p:nvPr>
        </p:nvGraphicFramePr>
        <p:xfrm>
          <a:off x="799130" y="3394862"/>
          <a:ext cx="4502543" cy="2193822"/>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7" name="Chart 6">
            <a:extLst>
              <a:ext uri="{FF2B5EF4-FFF2-40B4-BE49-F238E27FC236}">
                <a16:creationId xmlns:a16="http://schemas.microsoft.com/office/drawing/2014/main" id="{2A652B26-2F16-1F94-5A9B-0FEAA8CFDEAC}"/>
              </a:ext>
            </a:extLst>
          </p:cNvPr>
          <p:cNvGraphicFramePr/>
          <p:nvPr>
            <p:extLst>
              <p:ext uri="{D42A27DB-BD31-4B8C-83A1-F6EECF244321}">
                <p14:modId xmlns:p14="http://schemas.microsoft.com/office/powerpoint/2010/main" val="2371058772"/>
              </p:ext>
            </p:extLst>
          </p:nvPr>
        </p:nvGraphicFramePr>
        <p:xfrm>
          <a:off x="6648150" y="1127149"/>
          <a:ext cx="4572000" cy="226771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0" name="Chart 9">
            <a:extLst>
              <a:ext uri="{FF2B5EF4-FFF2-40B4-BE49-F238E27FC236}">
                <a16:creationId xmlns:a16="http://schemas.microsoft.com/office/drawing/2014/main" id="{B71E0511-F62C-21A9-70AE-62119B525B94}"/>
              </a:ext>
            </a:extLst>
          </p:cNvPr>
          <p:cNvGraphicFramePr/>
          <p:nvPr>
            <p:extLst>
              <p:ext uri="{D42A27DB-BD31-4B8C-83A1-F6EECF244321}">
                <p14:modId xmlns:p14="http://schemas.microsoft.com/office/powerpoint/2010/main" val="1002835844"/>
              </p:ext>
            </p:extLst>
          </p:nvPr>
        </p:nvGraphicFramePr>
        <p:xfrm>
          <a:off x="6750166" y="3463139"/>
          <a:ext cx="4572000" cy="2267713"/>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808307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28D83-0A49-8231-9784-EA81E4EF2D98}"/>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CB329F3-9151-B7A1-9270-B212092CB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C00470-4992-D937-0C19-8AA41D467FC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901F1FC-0F70-0027-2E26-3EB05704B1D3}"/>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282EC160-C955-0082-5DA9-A9902C8477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E5E98CC-1858-F0D6-BC07-A761C25A4F2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097B31AD-574B-0DD1-251D-2559D208BE0E}"/>
              </a:ext>
            </a:extLst>
          </p:cNvPr>
          <p:cNvSpPr txBox="1"/>
          <p:nvPr/>
        </p:nvSpPr>
        <p:spPr>
          <a:xfrm>
            <a:off x="554637" y="1130241"/>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Progresul în îndeplinirea obiectivelor de etapă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33B5655E-0805-5C42-D0D9-B14D4FB636CC}"/>
              </a:ext>
            </a:extLst>
          </p:cNvPr>
          <p:cNvSpPr txBox="1">
            <a:spLocks/>
          </p:cNvSpPr>
          <p:nvPr/>
        </p:nvSpPr>
        <p:spPr>
          <a:xfrm>
            <a:off x="618038" y="1628224"/>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200" b="1">
                <a:solidFill>
                  <a:srgbClr val="213F99"/>
                </a:solidFill>
                <a:latin typeface="Calibri" panose="020F0502020204030204" pitchFamily="34" charset="0"/>
                <a:ea typeface="Calibri" panose="020F0502020204030204" pitchFamily="34" charset="0"/>
                <a:cs typeface="Calibri" panose="020F0502020204030204" pitchFamily="34" charset="0"/>
              </a:rPr>
              <a:t>Progres scăzut</a:t>
            </a:r>
          </a:p>
          <a:p>
            <a:pPr algn="just">
              <a:lnSpc>
                <a:spcPct val="114000"/>
              </a:lnSpc>
              <a:spcBef>
                <a:spcPts val="0"/>
              </a:spcBef>
            </a:pPr>
            <a:r>
              <a:rPr lang="ro-RO" sz="1200">
                <a:solidFill>
                  <a:srgbClr val="213F99"/>
                </a:solidFill>
                <a:latin typeface="Calibri" panose="020F0502020204030204" pitchFamily="34" charset="0"/>
                <a:ea typeface="Calibri" panose="020F0502020204030204" pitchFamily="34" charset="0"/>
                <a:cs typeface="Calibri" panose="020F0502020204030204" pitchFamily="34" charset="0"/>
              </a:rPr>
              <a:t>Acoperirea neuniformă cu apeluri de proiecte a obiectivelor specifice, </a:t>
            </a:r>
          </a:p>
          <a:p>
            <a:pPr algn="just">
              <a:lnSpc>
                <a:spcPct val="114000"/>
              </a:lnSpc>
              <a:spcBef>
                <a:spcPts val="0"/>
              </a:spcBef>
            </a:pPr>
            <a:r>
              <a:rPr lang="ro-RO" sz="1200">
                <a:solidFill>
                  <a:srgbClr val="213F99"/>
                </a:solidFill>
                <a:latin typeface="Calibri" panose="020F0502020204030204" pitchFamily="34" charset="0"/>
                <a:ea typeface="Calibri" panose="020F0502020204030204" pitchFamily="34" charset="0"/>
                <a:cs typeface="Calibri" panose="020F0502020204030204" pitchFamily="34" charset="0"/>
              </a:rPr>
              <a:t>Ponderea dominantă a proiectelor etapizate din POR 2014-2020 ai căror indicatori au fost </a:t>
            </a:r>
            <a:r>
              <a:rPr lang="ro-RO" sz="1200" err="1">
                <a:solidFill>
                  <a:srgbClr val="213F99"/>
                </a:solidFill>
                <a:latin typeface="Calibri" panose="020F0502020204030204" pitchFamily="34" charset="0"/>
                <a:ea typeface="Calibri" panose="020F0502020204030204" pitchFamily="34" charset="0"/>
                <a:cs typeface="Calibri" panose="020F0502020204030204" pitchFamily="34" charset="0"/>
              </a:rPr>
              <a:t>integrati</a:t>
            </a:r>
            <a:r>
              <a:rPr lang="ro-RO" sz="1200">
                <a:solidFill>
                  <a:srgbClr val="213F99"/>
                </a:solidFill>
                <a:latin typeface="Calibri" panose="020F0502020204030204" pitchFamily="34" charset="0"/>
                <a:ea typeface="Calibri" panose="020F0502020204030204" pitchFamily="34" charset="0"/>
                <a:cs typeface="Calibri" panose="020F0502020204030204" pitchFamily="34" charset="0"/>
              </a:rPr>
              <a:t> în cadrul de performanță, și numărul mic de proiecte noi doar pe câteva acțiuni, </a:t>
            </a:r>
          </a:p>
        </p:txBody>
      </p:sp>
      <p:sp>
        <p:nvSpPr>
          <p:cNvPr id="8" name="TextBox 7">
            <a:extLst>
              <a:ext uri="{FF2B5EF4-FFF2-40B4-BE49-F238E27FC236}">
                <a16:creationId xmlns:a16="http://schemas.microsoft.com/office/drawing/2014/main" id="{DE3E1352-9A30-73E3-DD29-5A47EDD702D6}"/>
              </a:ext>
            </a:extLst>
          </p:cNvPr>
          <p:cNvSpPr txBox="1"/>
          <p:nvPr/>
        </p:nvSpPr>
        <p:spPr>
          <a:xfrm>
            <a:off x="618038" y="2460403"/>
            <a:ext cx="10842343" cy="3447098"/>
          </a:xfrm>
          <a:prstGeom prst="rect">
            <a:avLst/>
          </a:prstGeom>
          <a:noFill/>
        </p:spPr>
        <p:txBody>
          <a:bodyPr wrap="square">
            <a:spAutoFit/>
          </a:bodyPr>
          <a:lstStyle/>
          <a:p>
            <a:pPr marL="0" indent="0" algn="just">
              <a:spcBef>
                <a:spcPts val="600"/>
              </a:spcBef>
              <a:spcAft>
                <a:spcPts val="600"/>
              </a:spcAft>
              <a:buClr>
                <a:srgbClr val="14C877"/>
              </a:buClr>
              <a:buSzPts val="1000"/>
              <a:buNone/>
            </a:pPr>
            <a:r>
              <a:rPr lang="ro-RO" sz="1200" b="1">
                <a:solidFill>
                  <a:srgbClr val="213F99"/>
                </a:solidFill>
                <a:latin typeface="Calibri" panose="020F0502020204030204" pitchFamily="34" charset="0"/>
                <a:ea typeface="Calibri" panose="020F0502020204030204" pitchFamily="34" charset="0"/>
                <a:cs typeface="Calibri" panose="020F0502020204030204" pitchFamily="34" charset="0"/>
              </a:rPr>
              <a:t>Factori de influență</a:t>
            </a:r>
            <a:endParaRPr lang="ro-RO" sz="1200" b="1">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rtl="0">
              <a:spcBef>
                <a:spcPts val="600"/>
              </a:spcBef>
              <a:spcAft>
                <a:spcPts val="600"/>
              </a:spcAft>
              <a:buNone/>
            </a:pPr>
            <a:r>
              <a:rPr lang="ro-RO" sz="1200">
                <a:solidFill>
                  <a:srgbClr val="213F99"/>
                </a:solidFill>
                <a:latin typeface="Calibri" panose="020F0502020204030204" pitchFamily="34" charset="0"/>
                <a:ea typeface="Calibri" panose="020F0502020204030204" pitchFamily="34" charset="0"/>
                <a:cs typeface="Calibri" panose="020F0502020204030204" pitchFamily="34" charset="0"/>
              </a:rPr>
              <a:t>Sarcina administrativă a proiectelor etapizate</a:t>
            </a:r>
          </a:p>
          <a:p>
            <a:pPr marL="0" lvl="0" indent="0" algn="just" rtl="0">
              <a:spcBef>
                <a:spcPts val="600"/>
              </a:spcBef>
              <a:spcAft>
                <a:spcPts val="600"/>
              </a:spcAft>
              <a:buNone/>
            </a:pP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Necesitatea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modificarii</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PR SE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avand</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in vedere</a:t>
            </a:r>
            <a:r>
              <a:rPr lang="ro-RO" sz="1200" b="1">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200" b="1">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buFont typeface="Symbol" panose="05050102010706020507" pitchFamily="18" charset="2"/>
              <a:buChar char=""/>
            </a:pP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preluarea proiectelor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finantate</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din POR 2014-2020 care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indeplinesc</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condițiile de etapizare; </a:t>
            </a:r>
            <a:endParaRPr lang="en-US" sz="12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buFont typeface="Symbol" panose="05050102010706020507" pitchFamily="18" charset="2"/>
              <a:buChar char=""/>
            </a:pP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modificari</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ale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actiunilor</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si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alocarilor</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aferente pentru arealul ITI Delta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Dunarii</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2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600"/>
              </a:spcAft>
              <a:buFont typeface="Symbol" panose="05050102010706020507" pitchFamily="18" charset="2"/>
              <a:buChar char=""/>
            </a:pP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modificarea descrierilor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activitatilor</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/indicatorilor/</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alocarilor</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pe coduri de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interventie</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pentru Obiectivele specifice ale PR SE.</a:t>
            </a:r>
            <a:endParaRPr lang="en-US" sz="12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600"/>
              </a:spcAft>
              <a:buNone/>
            </a:pP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Perioada mare de timp necesara pentru elaborarea, analiza si avizarea schemelor de ajutor de stat/</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minimis</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2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600"/>
              </a:spcAft>
              <a:buNone/>
            </a:pP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Dificultăți legate de utilizarea platformei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MySMIS</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în construcție cu noi funcționalități, fără a avea suficient timp pentru testare și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invatare</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dificultatile</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fiind </a:t>
            </a: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intampinate</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atât de beneficiari, cât si de AM.</a:t>
            </a:r>
          </a:p>
          <a:p>
            <a:pPr marL="0" lvl="0" indent="0" algn="just">
              <a:spcBef>
                <a:spcPts val="600"/>
              </a:spcBef>
              <a:spcAft>
                <a:spcPts val="600"/>
              </a:spcAft>
              <a:buNone/>
            </a:pPr>
            <a:r>
              <a:rPr lang="ro-RO" sz="1200" b="1">
                <a:solidFill>
                  <a:srgbClr val="213F99"/>
                </a:solidFill>
                <a:latin typeface="Calibri" panose="020F0502020204030204" pitchFamily="34" charset="0"/>
                <a:ea typeface="Calibri" panose="020F0502020204030204" pitchFamily="34" charset="0"/>
                <a:cs typeface="Calibri" panose="020F0502020204030204" pitchFamily="34" charset="0"/>
              </a:rPr>
              <a:t>Eficacitatea proiectelor contează</a:t>
            </a:r>
            <a:endParaRPr lang="ro-RO" sz="12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600"/>
              </a:spcAft>
              <a:buNone/>
            </a:pPr>
            <a:r>
              <a:rPr lang="ro-RO" sz="12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Operationalizarea</a:t>
            </a:r>
            <a:r>
              <a:rPr lang="ro-RO" sz="1200">
                <a:solidFill>
                  <a:srgbClr val="213F99"/>
                </a:solidFill>
                <a:effectLst/>
                <a:latin typeface="Calibri" panose="020F0502020204030204" pitchFamily="34" charset="0"/>
                <a:ea typeface="Calibri" panose="020F0502020204030204" pitchFamily="34" charset="0"/>
                <a:cs typeface="Calibri" panose="020F0502020204030204" pitchFamily="34" charset="0"/>
              </a:rPr>
              <a:t> și exploatarea eficientă a infrastructurii  - cheltuieli de tip FSE+ - nu sunt adoptate.</a:t>
            </a:r>
            <a:endParaRPr lang="en-US" sz="12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algn="just"/>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92907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42652-9B89-75B1-B9EE-107E275A177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00476B9D-5B65-665F-1A31-D227ECF01D44}"/>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E186D57-FFD9-BF7F-8838-625358A3CC2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9C4D6331-6BB5-2F8A-94A9-4EBF1F3EF80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4452B08C-B76D-1E2F-4DF2-A44D940D5D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C662266-7A16-4FCC-BF07-E11429682E4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31656BC6-B00E-E404-6FE4-67FFE585CD92}"/>
              </a:ext>
            </a:extLst>
          </p:cNvPr>
          <p:cNvSpPr txBox="1"/>
          <p:nvPr/>
        </p:nvSpPr>
        <p:spPr>
          <a:xfrm>
            <a:off x="554637" y="1127012"/>
            <a:ext cx="6701146" cy="369332"/>
          </a:xfrm>
          <a:prstGeom prst="rect">
            <a:avLst/>
          </a:prstGeom>
          <a:noFill/>
        </p:spPr>
        <p:txBody>
          <a:bodyPr wrap="square" rtlCol="0">
            <a:spAutoFit/>
          </a:bodyPr>
          <a:lstStyle/>
          <a:p>
            <a:r>
              <a:rPr lang="ro-RO" b="1">
                <a:solidFill>
                  <a:srgbClr val="213F99"/>
                </a:solidFill>
                <a:latin typeface="Calibri" panose="020F0502020204030204" pitchFamily="34" charset="0"/>
                <a:ea typeface="Calibri" panose="020F0502020204030204" pitchFamily="34" charset="0"/>
                <a:cs typeface="Calibri" panose="020F0502020204030204" pitchFamily="34" charset="0"/>
              </a:rPr>
              <a:t>Concluzii</a:t>
            </a:r>
            <a:endParaRPr lang="en-GB">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E4410BD3-DA27-BC09-EFE5-A9F4E67CF659}"/>
              </a:ext>
            </a:extLst>
          </p:cNvPr>
          <p:cNvSpPr txBox="1">
            <a:spLocks/>
          </p:cNvSpPr>
          <p:nvPr/>
        </p:nvSpPr>
        <p:spPr>
          <a:xfrm>
            <a:off x="375640" y="1849531"/>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marR="0" lvl="0" indent="-342900" algn="just">
              <a:spcBef>
                <a:spcPts val="600"/>
              </a:spcBef>
              <a:spcAft>
                <a:spcPts val="600"/>
              </a:spcAft>
              <a:buFont typeface="+mj-lt"/>
              <a:buAutoNum type="arabicPeriod"/>
              <a:tabLst>
                <a:tab pos="457200" algn="l"/>
              </a:tabLst>
            </a:pP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Evaluarea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intermediară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PRSE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evidențiază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atât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progrese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importante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cât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provocări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necesită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atenție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asigura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eficiența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fondurilor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atingerea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strategice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ritmul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crescut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procesul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trebuie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accelerat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evita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întârzierile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maximiza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impactul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Un aspect important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concentrarea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semnificativă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pe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etapizate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contribuie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continuitatea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evitarea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dezangajării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fondurilor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totuși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limitează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accesul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noi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buFont typeface="+mj-lt"/>
              <a:buAutoNum type="arabicPeriod"/>
              <a:tabLst>
                <a:tab pos="457200" algn="l"/>
              </a:tabLst>
            </a:pP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constată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cerere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scăzută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domeniul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cercetării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inovării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transferului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tehnologic</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însă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există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un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potențial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latent specific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resurse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naturale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din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regiune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asemenea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înregistrează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cerere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acțiunile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dezvoltare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perdelelor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forestiere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lungul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drumurilor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județene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măsuri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rezilienței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riscurile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schimbărilor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climatice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buFont typeface="+mj-lt"/>
              <a:buAutoNum type="arabicPeriod"/>
              <a:tabLst>
                <a:tab pos="457200" algn="l"/>
              </a:tabLst>
            </a:pP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Centrul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Regional de Date Sud-Est, Site-</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uriNatura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2000, ITI Delta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Dunării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transport naval) 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află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faze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pregătitoare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evoluții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lente.</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spcBef>
                <a:spcPts val="600"/>
              </a:spcBef>
              <a:spcAft>
                <a:spcPts val="600"/>
              </a:spcAft>
              <a:buFont typeface="Wingdings" panose="05000000000000000000" pitchFamily="2" charset="2"/>
              <a:buChar char="ü"/>
            </a:pPr>
            <a:endParaRPr lang="ro-RO" sz="12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0356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79207" y="991132"/>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EDA9215D-FB78-BCDE-830B-D17271D45180}"/>
              </a:ext>
            </a:extLst>
          </p:cNvPr>
          <p:cNvSpPr txBox="1"/>
          <p:nvPr/>
        </p:nvSpPr>
        <p:spPr>
          <a:xfrm>
            <a:off x="779207" y="1337664"/>
            <a:ext cx="10736518" cy="1077218"/>
          </a:xfrm>
          <a:prstGeom prst="rect">
            <a:avLst/>
          </a:prstGeom>
          <a:noFill/>
        </p:spPr>
        <p:txBody>
          <a:bodyPr wrap="square">
            <a:spAutoFit/>
          </a:bodyPr>
          <a:lstStyle/>
          <a:p>
            <a:pPr algn="just"/>
            <a:endParaRPr lang="ro-RO" sz="1600" noProof="0">
              <a:solidFill>
                <a:srgbClr val="213F99"/>
              </a:solidFill>
            </a:endParaRPr>
          </a:p>
          <a:p>
            <a:pPr marL="285750" indent="-285750">
              <a:buFont typeface="Wingdings" panose="05000000000000000000" pitchFamily="2" charset="2"/>
              <a:buChar char="Ø"/>
            </a:pPr>
            <a:endParaRPr lang="ro-RO" sz="1600">
              <a:solidFill>
                <a:srgbClr val="213F99"/>
              </a:solidFill>
            </a:endParaRPr>
          </a:p>
          <a:p>
            <a:pPr marL="285750" indent="-285750">
              <a:buFont typeface="Wingdings" panose="05000000000000000000" pitchFamily="2" charset="2"/>
              <a:buChar char="Ø"/>
            </a:pPr>
            <a:endParaRPr lang="ro-RO" sz="1600">
              <a:solidFill>
                <a:srgbClr val="213F99"/>
              </a:solidFill>
            </a:endParaRPr>
          </a:p>
          <a:p>
            <a:pPr marL="285750" indent="-285750">
              <a:buFont typeface="Wingdings" panose="05000000000000000000" pitchFamily="2" charset="2"/>
              <a:buChar char="Ø"/>
            </a:pPr>
            <a:endParaRPr lang="ro-RO" sz="1600">
              <a:solidFill>
                <a:srgbClr val="213F99"/>
              </a:solidFill>
            </a:endParaRPr>
          </a:p>
        </p:txBody>
      </p:sp>
      <p:sp>
        <p:nvSpPr>
          <p:cNvPr id="7" name="TextBox 6">
            <a:extLst>
              <a:ext uri="{FF2B5EF4-FFF2-40B4-BE49-F238E27FC236}">
                <a16:creationId xmlns:a16="http://schemas.microsoft.com/office/drawing/2014/main" id="{6817E507-42D9-8C85-65F6-7DA7B18DCBA9}"/>
              </a:ext>
            </a:extLst>
          </p:cNvPr>
          <p:cNvSpPr txBox="1"/>
          <p:nvPr/>
        </p:nvSpPr>
        <p:spPr>
          <a:xfrm>
            <a:off x="321941" y="1722219"/>
            <a:ext cx="11090852" cy="3524042"/>
          </a:xfrm>
          <a:prstGeom prst="rect">
            <a:avLst/>
          </a:prstGeom>
          <a:noFill/>
        </p:spPr>
        <p:txBody>
          <a:bodyPr wrap="square">
            <a:spAutoFit/>
          </a:bodyPr>
          <a:lstStyle/>
          <a:p>
            <a:pPr marL="342900" marR="0" lvl="0" indent="-342900" algn="just">
              <a:spcBef>
                <a:spcPts val="600"/>
              </a:spcBef>
              <a:spcAft>
                <a:spcPts val="600"/>
              </a:spcAft>
              <a:buFont typeface="+mj-lt"/>
              <a:buAutoNum type="arabicPeriod" startAt="4"/>
              <a:tabLst>
                <a:tab pos="457200" algn="l"/>
              </a:tabLst>
            </a:pP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PRSE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bine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aliniat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strategiile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europene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naționale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sprijinind</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tranziția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verde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digitalizarea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coeziunea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regională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Contribuie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direct la RSȚ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PNIESC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eficiență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energetică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transport public,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însă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are un impact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redus</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asupra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PEDS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domeniilor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sociale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unde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alocările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sunt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limitate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spcBef>
                <a:spcPts val="600"/>
              </a:spcBef>
              <a:spcAft>
                <a:spcPts val="600"/>
              </a:spcAft>
              <a:buFont typeface="+mj-lt"/>
              <a:buAutoNum type="arabicPeriod" startAt="4"/>
              <a:tabLst>
                <a:tab pos="457200" algn="l"/>
              </a:tabLst>
            </a:pP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răspunde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nevoilor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regionale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noilor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provocări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socio-</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economice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dar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există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domenii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unde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ajustările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fi utile ca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exemplu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cererea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scăzută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anumite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tipuri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perdele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forestiere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infrastructură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verde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indică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necesitatea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adaptării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intervențiilor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realitățile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locale. </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buFont typeface="+mj-lt"/>
              <a:buAutoNum type="arabicPeriod" startAt="4"/>
              <a:tabLst>
                <a:tab pos="457200" algn="l"/>
              </a:tabLst>
            </a:pP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programului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fost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încetinită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întârzieri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evaluare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cerințe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administrative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lipsa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evaluatorilor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specializați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au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întâmpinat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dificultăți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pregătirea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proiectelor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achiziții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iar</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UAT-urile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mici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mediul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privat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au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fost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afectați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capacitate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administrativă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financiară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redusă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influențând</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negativ</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procesul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buFont typeface="+mj-lt"/>
              <a:buAutoNum type="arabicPeriod" startAt="4"/>
              <a:tabLst>
                <a:tab pos="457200" algn="l"/>
              </a:tabLst>
            </a:pP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PRSE 2021-2027 se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află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totuși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pe un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parcurs</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pozitiv</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având</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strategie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bine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fundamentată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intervenții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relevante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dezvoltarea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regiunii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persistă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provocări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legate de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ritmul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implementării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complexitatea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administrativă</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demonstrat</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capacitatea</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atrage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cu impact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semnificativ</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domeniul</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eficienței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energetice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conectivității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infrastructurii</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GB" sz="16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educaționale</a:t>
            </a:r>
            <a:r>
              <a:rPr lang="en-GB"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lang="en-US" sz="16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8252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447225" y="1744835"/>
            <a:ext cx="11013156" cy="365919"/>
          </a:xfrm>
        </p:spPr>
        <p:txBody>
          <a:bodyPr>
            <a:noAutofit/>
          </a:bodyPr>
          <a:lstStyle/>
          <a:p>
            <a:pPr algn="l">
              <a:lnSpc>
                <a:spcPct val="100000"/>
              </a:lnSpc>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None/>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Furnizarea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informații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obiective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relevante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sprijine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procesul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decizional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nivelul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managementului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PR SE,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ca scop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eficienței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eficacității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obținerea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consolidarea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efectelor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sale. ​</a:t>
            </a:r>
          </a:p>
          <a:p>
            <a:pPr algn="just" rtl="0" fontAlgn="base">
              <a:lnSpc>
                <a:spcPct val="100000"/>
              </a:lnSpc>
              <a:buNone/>
            </a:pP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rtl="0" fontAlgn="base">
              <a:lnSpc>
                <a:spcPct val="100000"/>
              </a:lnSpc>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PR SE,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Asistență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Tehnică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lgn="just" rtl="0" fontAlgn="base">
              <a:lnSpc>
                <a:spcPct val="100000"/>
              </a:lnSpc>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analiza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valoarea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adăugată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subliniind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contribuția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strategice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ale UE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regională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durabilă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lgn="just" rtl="0" fontAlgn="base">
              <a:lnSpc>
                <a:spcPct val="100000"/>
              </a:lnSpc>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PR SE,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selectate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l"/>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5536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008B4-5D0E-4708-3642-F217D3C4063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59B43B91-AC2B-11B9-7354-DE9D9B0D683C}"/>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E468AC8-7011-23DA-86DA-69412A395AA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297B4F1-C5F0-0856-DEF4-CA1F8C96392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BCD1B5F-9475-A6BD-8875-25591BD73F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BA5300D-84D7-FCED-187D-27EA11090546}"/>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54879FD-8A5E-326A-3426-A6CD80D2F29E}"/>
              </a:ext>
            </a:extLst>
          </p:cNvPr>
          <p:cNvSpPr txBox="1"/>
          <p:nvPr/>
        </p:nvSpPr>
        <p:spPr>
          <a:xfrm>
            <a:off x="779207" y="991132"/>
            <a:ext cx="6701146" cy="369332"/>
          </a:xfrm>
          <a:prstGeom prst="rect">
            <a:avLst/>
          </a:prstGeom>
          <a:noFill/>
        </p:spPr>
        <p:txBody>
          <a:bodyPr wrap="square" rtlCol="0">
            <a:spAutoFit/>
          </a:bodyPr>
          <a:lstStyle/>
          <a:p>
            <a:pPr marL="0" marR="0" algn="just">
              <a:spcBef>
                <a:spcPts val="600"/>
              </a:spcBef>
              <a:spcAft>
                <a:spcPts val="600"/>
              </a:spcAft>
            </a:pPr>
            <a:r>
              <a:rPr lang="en-US" b="1" err="1">
                <a:solidFill>
                  <a:srgbClr val="213F99"/>
                </a:solidFill>
                <a:latin typeface="Calibri" panose="020F0502020204030204" pitchFamily="34" charset="0"/>
                <a:ea typeface="Calibri" panose="020F0502020204030204" pitchFamily="34" charset="0"/>
                <a:cs typeface="Arial" panose="020B0604020202020204" pitchFamily="34" charset="0"/>
              </a:rPr>
              <a:t>Recomand</a:t>
            </a:r>
            <a:r>
              <a:rPr lang="ro-RO" b="1" err="1">
                <a:solidFill>
                  <a:srgbClr val="213F99"/>
                </a:solidFill>
                <a:latin typeface="Calibri" panose="020F0502020204030204" pitchFamily="34" charset="0"/>
                <a:ea typeface="Calibri" panose="020F0502020204030204" pitchFamily="34" charset="0"/>
                <a:cs typeface="Arial" panose="020B0604020202020204" pitchFamily="34" charset="0"/>
              </a:rPr>
              <a:t>ări</a:t>
            </a: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8" name="TextBox 7">
            <a:extLst>
              <a:ext uri="{FF2B5EF4-FFF2-40B4-BE49-F238E27FC236}">
                <a16:creationId xmlns:a16="http://schemas.microsoft.com/office/drawing/2014/main" id="{A959FE0E-5092-5971-FA4F-A48B9F660B5F}"/>
              </a:ext>
            </a:extLst>
          </p:cNvPr>
          <p:cNvSpPr txBox="1"/>
          <p:nvPr/>
        </p:nvSpPr>
        <p:spPr>
          <a:xfrm>
            <a:off x="546352" y="1591414"/>
            <a:ext cx="10914029" cy="3785652"/>
          </a:xfrm>
          <a:prstGeom prst="rect">
            <a:avLst/>
          </a:prstGeom>
          <a:noFill/>
        </p:spPr>
        <p:txBody>
          <a:bodyPr wrap="square">
            <a:spAutoFit/>
          </a:bodyPr>
          <a:lstStyle/>
          <a:p>
            <a:pPr>
              <a:buNone/>
            </a:pP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1.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contractării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endParaRPr lang="ro-RO" sz="1600" b="1">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Mobilizarea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interne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externe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lansarea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apelurilor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2025.</a:t>
            </a:r>
          </a:p>
          <a:p>
            <a:pPr>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Întărirea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capacității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formarea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evaluatorilor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interni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Introducerea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penalizări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beneficiarii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care nu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respectă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termenele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2.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Monitorizarea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strategice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Se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propune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monitorizare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sistematică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etapizată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cu impact major,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implicând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actori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la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nivel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central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local</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Centrul</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Regional de Date Sud-Est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1)</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integrat</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Complexul</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Somova-</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Parcheș</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 "Delta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copiilor</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2)</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ITI – transport public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infrastructură</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acostare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4)</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3.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Responsabilizare</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transparență</a:t>
            </a:r>
            <a:endParaRPr lang="ro-RO" sz="1600" b="1">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Clarificarea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responsabilităților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fiecare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etapă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pregătirii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buFont typeface="Arial" panose="020B0604020202020204" pitchFamily="34" charset="0"/>
              <a:buChar char="•"/>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Publicarea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progreselor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poate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crește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responsabilizarea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actorilor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absorbției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fondurilor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065083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14BC4-D583-2895-D86D-CF56F2B5E42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ABFC813-590F-2F66-DEA4-F2A34D5BC940}"/>
              </a:ext>
            </a:extLst>
          </p:cNvPr>
          <p:cNvPicPr>
            <a:picLocks noChangeAspect="1"/>
          </p:cNvPicPr>
          <p:nvPr/>
        </p:nvPicPr>
        <p:blipFill>
          <a:blip r:embed="rId2"/>
          <a:stretch>
            <a:fillRect/>
          </a:stretch>
        </p:blipFill>
        <p:spPr>
          <a:xfrm>
            <a:off x="363128" y="193907"/>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D4E41A8-0CA1-3CFC-D2B7-7EB9E300120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699CEF8-FE2A-CF57-4F27-C6119234F5F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29CCC282-DF09-3971-3AAE-64CB8EEDAC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8763D68-F7D4-FD96-BD0E-9358F1609F4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95BF6D8-3B5C-BB90-AC1E-69C20BAF2AB5}"/>
              </a:ext>
            </a:extLst>
          </p:cNvPr>
          <p:cNvSpPr txBox="1"/>
          <p:nvPr/>
        </p:nvSpPr>
        <p:spPr>
          <a:xfrm>
            <a:off x="779207" y="1151639"/>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8" name="TextBox 7">
            <a:extLst>
              <a:ext uri="{FF2B5EF4-FFF2-40B4-BE49-F238E27FC236}">
                <a16:creationId xmlns:a16="http://schemas.microsoft.com/office/drawing/2014/main" id="{7AB596DE-FC40-1265-94C1-37386AADDD8A}"/>
              </a:ext>
            </a:extLst>
          </p:cNvPr>
          <p:cNvSpPr txBox="1"/>
          <p:nvPr/>
        </p:nvSpPr>
        <p:spPr>
          <a:xfrm>
            <a:off x="622188" y="1674363"/>
            <a:ext cx="11181884" cy="3754874"/>
          </a:xfrm>
          <a:prstGeom prst="rect">
            <a:avLst/>
          </a:prstGeom>
          <a:noFill/>
        </p:spPr>
        <p:txBody>
          <a:bodyPr wrap="square">
            <a:spAutoFit/>
          </a:bodyPr>
          <a:lstStyle/>
          <a:p>
            <a:pPr>
              <a:buNone/>
            </a:pP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4</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Integrarea</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noilor</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oportunități</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400" b="1">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ro-RO" sz="1400" b="1">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Se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recomandă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includerea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prevăzute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noile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regulamente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europene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742950" lvl="1" indent="-285750">
              <a:buFont typeface="Arial" panose="020B0604020202020204" pitchFamily="34" charset="0"/>
              <a:buChar char="•"/>
            </a:pP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RESTORE (Reg. UE 2024/3236)</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reconstrucție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ecologică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reziliență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742950" lvl="1" indent="-285750">
              <a:buFont typeface="Arial" panose="020B0604020202020204" pitchFamily="34" charset="0"/>
              <a:buChar char="•"/>
            </a:pP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STEP (Reg. UE 2024/795)</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tehnologii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strategice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emergente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Finanțarea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acestora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putea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proveni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realocări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la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obiective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cerere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scăzută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surse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regionale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complementare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Platforma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STEP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trebui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valorificată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ca un motor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CDI regional,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bazat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pe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resursele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unice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ale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Deltei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biodiversitate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energie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verde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Se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propune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urgentarea</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operaționalizării</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biroului</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regional de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inovare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susține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relațiile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deja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inițiate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între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AM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actorii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locali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en-US"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5</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Revizuirea</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cadrului</a:t>
            </a:r>
            <a:r>
              <a:rPr lang="en-US" sz="1400" b="1">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b="1" err="1">
                <a:solidFill>
                  <a:srgbClr val="213F99"/>
                </a:solidFill>
                <a:latin typeface="Calibri" panose="020F0502020204030204" pitchFamily="34" charset="0"/>
                <a:ea typeface="Calibri" panose="020F0502020204030204" pitchFamily="34" charset="0"/>
                <a:cs typeface="Calibri" panose="020F0502020204030204" pitchFamily="34" charset="0"/>
              </a:rPr>
              <a:t>performanță</a:t>
            </a:r>
            <a:endParaRPr lang="en-US"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Se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recomandă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actualizarea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țintelor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indicatorilor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funcție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a:t>
            </a:r>
          </a:p>
          <a:p>
            <a:pPr marL="742950" lvl="1" indent="-285750">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rezultatele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742950" lvl="1" indent="-285750">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modificările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costuri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apărute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a:p>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Finalizarea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contractărilor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oferă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momentul</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optim</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ajustări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realiste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bazate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pe date concrete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bugetele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035642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631EB-8764-B6BE-50B7-D0907A700F8C}"/>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0C576DED-C01B-7A2C-7B39-25F2DDE2610F}"/>
              </a:ext>
            </a:extLst>
          </p:cNvPr>
          <p:cNvPicPr>
            <a:picLocks noChangeAspect="1"/>
          </p:cNvPicPr>
          <p:nvPr/>
        </p:nvPicPr>
        <p:blipFill>
          <a:blip r:embed="rId2"/>
          <a:stretch>
            <a:fillRect/>
          </a:stretch>
        </p:blipFill>
        <p:spPr>
          <a:xfrm>
            <a:off x="363128" y="193907"/>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466E8B7-E4BE-32FD-4E3C-58E28FE60A6A}"/>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D2438777-1CD6-975B-4FA5-D2FC523E296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AF260A9-C921-E0DC-4C82-916F29A27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D00447F-B3AD-7460-6793-468E05F5F2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1">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1">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77D01E2-660E-B525-8E32-2706C26524E1}"/>
              </a:ext>
            </a:extLst>
          </p:cNvPr>
          <p:cNvSpPr txBox="1"/>
          <p:nvPr/>
        </p:nvSpPr>
        <p:spPr>
          <a:xfrm>
            <a:off x="779207" y="1151639"/>
            <a:ext cx="6701146" cy="369332"/>
          </a:xfrm>
          <a:prstGeom prst="rect">
            <a:avLst/>
          </a:prstGeom>
          <a:noFill/>
        </p:spPr>
        <p:txBody>
          <a:bodyPr wrap="square" rtlCol="0">
            <a:spAutoFit/>
          </a:bodyPr>
          <a:lstStyle/>
          <a:p>
            <a:pPr marL="0" marR="0" algn="just">
              <a:spcBef>
                <a:spcPts val="600"/>
              </a:spcBef>
              <a:spcAft>
                <a:spcPts val="600"/>
              </a:spcAft>
            </a:pPr>
            <a:r>
              <a:rPr lang="ro-RO" b="1" noProof="1">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ro-RO" sz="1800" b="1" noProof="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898EB683-08DE-D659-2DA0-991760AA86F5}"/>
              </a:ext>
            </a:extLst>
          </p:cNvPr>
          <p:cNvSpPr txBox="1"/>
          <p:nvPr/>
        </p:nvSpPr>
        <p:spPr>
          <a:xfrm>
            <a:off x="441399" y="1560169"/>
            <a:ext cx="11018982" cy="954107"/>
          </a:xfrm>
          <a:prstGeom prst="rect">
            <a:avLst/>
          </a:prstGeom>
          <a:noFill/>
        </p:spPr>
        <p:txBody>
          <a:bodyPr wrap="square">
            <a:spAutoFit/>
          </a:bodyPr>
          <a:lstStyle/>
          <a:p>
            <a:pPr marR="0" lvl="0" algn="just">
              <a:spcBef>
                <a:spcPts val="600"/>
              </a:spcBef>
              <a:spcAft>
                <a:spcPts val="600"/>
              </a:spcAft>
              <a:tabLst>
                <a:tab pos="457200" algn="l"/>
              </a:tabLst>
            </a:pPr>
            <a:r>
              <a:rPr lang="ro-RO" sz="1400" b="1" noProof="1">
                <a:solidFill>
                  <a:srgbClr val="213F99"/>
                </a:solidFill>
                <a:effectLst/>
                <a:latin typeface="Calibri" panose="020F0502020204030204" pitchFamily="34" charset="0"/>
                <a:ea typeface="Calibri" panose="020F0502020204030204" pitchFamily="34" charset="0"/>
                <a:cs typeface="Calibri" panose="020F0502020204030204" pitchFamily="34" charset="0"/>
              </a:rPr>
              <a:t>6. </a:t>
            </a:r>
            <a:r>
              <a:rPr lang="ro-RO" sz="1400" noProof="1">
                <a:solidFill>
                  <a:srgbClr val="213F99"/>
                </a:solidFill>
                <a:effectLst/>
                <a:latin typeface="Calibri" panose="020F0502020204030204" pitchFamily="34" charset="0"/>
                <a:ea typeface="Calibri" panose="020F0502020204030204" pitchFamily="34" charset="0"/>
                <a:cs typeface="Calibri" panose="020F0502020204030204" pitchFamily="34" charset="0"/>
              </a:rPr>
              <a:t>Se recomandă sprijinirea dezvoltării capacității solicitanților de finanțare și a beneficiarilor în dezvoltarea și implementarea proiectelor, cu precădere, dar nu exclusiv, a beneficiarilor din orașele mici și mediul rural. Sprijinul va avea în vedere:</a:t>
            </a:r>
          </a:p>
          <a:p>
            <a:pPr marR="0" lvl="0" algn="just">
              <a:spcBef>
                <a:spcPts val="600"/>
              </a:spcBef>
              <a:spcAft>
                <a:spcPts val="600"/>
              </a:spcAft>
              <a:tabLst>
                <a:tab pos="457200" algn="l"/>
              </a:tabLst>
            </a:pPr>
            <a:endParaRPr lang="ro-RO" noProof="1">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Rectangle 3">
            <a:extLst>
              <a:ext uri="{FF2B5EF4-FFF2-40B4-BE49-F238E27FC236}">
                <a16:creationId xmlns:a16="http://schemas.microsoft.com/office/drawing/2014/main" id="{FC813228-CCB9-8F05-6955-43A50B632000}"/>
              </a:ext>
            </a:extLst>
          </p:cNvPr>
          <p:cNvSpPr>
            <a:spLocks noChangeArrowheads="1"/>
          </p:cNvSpPr>
          <p:nvPr/>
        </p:nvSpPr>
        <p:spPr bwMode="auto">
          <a:xfrm>
            <a:off x="506054" y="2548300"/>
            <a:ext cx="5234754"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ro-RO" sz="1400" b="1"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Îndrumare privind finanțarea dezvoltării competențelor</a:t>
            </a:r>
            <a:endPar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Integrarea formării în proiectele de investiții.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Promovarea metodelor eficiente de învățare.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Instituționalizarea învățării și schimbul de bune practici între beneficiari.</a:t>
            </a:r>
          </a:p>
          <a:p>
            <a:pPr marL="0" marR="0" lvl="0" indent="0" algn="l" defTabSz="914400" rtl="0" eaLnBrk="0" fontAlgn="base" latinLnBrk="0" hangingPunct="0">
              <a:lnSpc>
                <a:spcPct val="100000"/>
              </a:lnSpc>
              <a:spcBef>
                <a:spcPct val="0"/>
              </a:spcBef>
              <a:spcAft>
                <a:spcPct val="0"/>
              </a:spcAft>
              <a:buClrTx/>
              <a:buSzTx/>
              <a:tabLst/>
            </a:pPr>
            <a:endPar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ro-RO" sz="1400" b="1"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Îndrumare privind utilizarea finanțării încrucișate (FSE)</a:t>
            </a:r>
            <a:endPar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Susținerea cheltuielilor necesare pentru funcționarea infrastructurilor finanțate.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Asigurarea calității serviciilor </a:t>
            </a:r>
          </a:p>
          <a:p>
            <a:pPr marL="0" marR="0" lvl="0" indent="0" algn="l" defTabSz="914400" rtl="0" eaLnBrk="0" fontAlgn="base" latinLnBrk="0" hangingPunct="0">
              <a:lnSpc>
                <a:spcPct val="100000"/>
              </a:lnSpc>
              <a:spcBef>
                <a:spcPct val="0"/>
              </a:spcBef>
              <a:spcAft>
                <a:spcPct val="0"/>
              </a:spcAft>
              <a:buClrTx/>
              <a:buSzTx/>
              <a:tabLst/>
            </a:pPr>
            <a:endPar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sz="2000" b="0" i="0" u="none" strike="noStrike" cap="none" normalizeH="0" baseline="0" noProof="1">
              <a:ln>
                <a:noFill/>
              </a:ln>
              <a:solidFill>
                <a:schemeClr val="tx1"/>
              </a:solidFill>
              <a:effectLst/>
              <a:latin typeface="Arial" panose="020B0604020202020204" pitchFamily="34" charset="0"/>
            </a:endParaRPr>
          </a:p>
        </p:txBody>
      </p:sp>
      <p:sp>
        <p:nvSpPr>
          <p:cNvPr id="14" name="TextBox 13">
            <a:extLst>
              <a:ext uri="{FF2B5EF4-FFF2-40B4-BE49-F238E27FC236}">
                <a16:creationId xmlns:a16="http://schemas.microsoft.com/office/drawing/2014/main" id="{74E18558-797A-5B91-79B7-C0434287C8F2}"/>
              </a:ext>
            </a:extLst>
          </p:cNvPr>
          <p:cNvSpPr txBox="1"/>
          <p:nvPr/>
        </p:nvSpPr>
        <p:spPr>
          <a:xfrm>
            <a:off x="6022109" y="2553474"/>
            <a:ext cx="6096000" cy="203132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ro-RO" sz="1400" b="1"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Îndrumare privind finanțarea dezvoltării competențelor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Integrarea formării în proiectele de investiții.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Promovarea metodelor eficiente de învățare.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Instituționalizarea învățării și schimbul de bune practici între beneficiari.</a:t>
            </a:r>
            <a:endParaRPr lang="ro-RO" sz="1400" noProof="1">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lang="ro-RO" sz="1400" noProof="1">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ro-RO" sz="1400" b="1"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Îndrumare privind utilizarea finanțării încrucișate (FSE)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Susținerea cheltuielilor necesare pentru funcționarea infrastructurilor finanțate.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Asigurarea calității serviciilor publice oferite cetățenilor.</a:t>
            </a:r>
          </a:p>
        </p:txBody>
      </p:sp>
    </p:spTree>
    <p:extLst>
      <p:ext uri="{BB962C8B-B14F-4D97-AF65-F5344CB8AC3E}">
        <p14:creationId xmlns:p14="http://schemas.microsoft.com/office/powerpoint/2010/main" val="155163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5EACF-3B18-220A-BE7C-02A00149B67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097A3B3-3977-129E-E757-1A35B0755427}"/>
              </a:ext>
            </a:extLst>
          </p:cNvPr>
          <p:cNvPicPr>
            <a:picLocks noChangeAspect="1"/>
          </p:cNvPicPr>
          <p:nvPr/>
        </p:nvPicPr>
        <p:blipFill>
          <a:blip r:embed="rId2"/>
          <a:stretch>
            <a:fillRect/>
          </a:stretch>
        </p:blipFill>
        <p:spPr>
          <a:xfrm>
            <a:off x="363128" y="193907"/>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3404B7A-5AC0-3DEC-2C84-724ADA77283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CA199A5-438A-9CF2-B274-E28B419F9FD3}"/>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5F7E7D9-C82F-7486-9B12-56391894E1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CD98C57-9519-7F0B-BF6D-1FE63427D2E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1">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1">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34E21420-1301-3C77-ECBC-1C3136CAA722}"/>
              </a:ext>
            </a:extLst>
          </p:cNvPr>
          <p:cNvSpPr txBox="1"/>
          <p:nvPr/>
        </p:nvSpPr>
        <p:spPr>
          <a:xfrm>
            <a:off x="779207" y="1151639"/>
            <a:ext cx="6701146" cy="369332"/>
          </a:xfrm>
          <a:prstGeom prst="rect">
            <a:avLst/>
          </a:prstGeom>
          <a:noFill/>
        </p:spPr>
        <p:txBody>
          <a:bodyPr wrap="square" rtlCol="0">
            <a:spAutoFit/>
          </a:bodyPr>
          <a:lstStyle/>
          <a:p>
            <a:pPr marL="0" marR="0" algn="just">
              <a:spcBef>
                <a:spcPts val="600"/>
              </a:spcBef>
              <a:spcAft>
                <a:spcPts val="600"/>
              </a:spcAft>
            </a:pPr>
            <a:r>
              <a:rPr lang="ro-RO" b="1" noProof="1">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ro-RO" sz="1800" b="1" noProof="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1" name="Rectangle 3">
            <a:extLst>
              <a:ext uri="{FF2B5EF4-FFF2-40B4-BE49-F238E27FC236}">
                <a16:creationId xmlns:a16="http://schemas.microsoft.com/office/drawing/2014/main" id="{EE995E4A-14F0-36E8-76BE-8ED4A6AFDC28}"/>
              </a:ext>
            </a:extLst>
          </p:cNvPr>
          <p:cNvSpPr>
            <a:spLocks noChangeArrowheads="1"/>
          </p:cNvSpPr>
          <p:nvPr/>
        </p:nvSpPr>
        <p:spPr bwMode="auto">
          <a:xfrm>
            <a:off x="548998" y="1846495"/>
            <a:ext cx="10383619" cy="3062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
              <a:spcBef>
                <a:spcPts val="600"/>
              </a:spcBef>
              <a:spcAft>
                <a:spcPts val="600"/>
              </a:spcAft>
              <a:tabLst>
                <a:tab pos="457200" algn="l"/>
              </a:tabLst>
            </a:pPr>
            <a:r>
              <a:rPr lang="ro-RO" sz="1600" b="1">
                <a:solidFill>
                  <a:srgbClr val="213F99"/>
                </a:solidFill>
                <a:effectLst/>
                <a:latin typeface="Calibri" panose="020F0502020204030204" pitchFamily="34" charset="0"/>
                <a:ea typeface="Calibri" panose="020F0502020204030204" pitchFamily="34" charset="0"/>
                <a:cs typeface="Calibri" panose="020F0502020204030204" pitchFamily="34" charset="0"/>
              </a:rPr>
              <a:t>7.</a:t>
            </a:r>
            <a:r>
              <a:rPr lang="ro-RO" sz="16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Evaluarea</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recomandă</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b="1"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continuarea</a:t>
            </a:r>
            <a:r>
              <a:rPr lang="fr-FR" sz="1400" b="1">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b="1"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procesului</a:t>
            </a:r>
            <a:r>
              <a:rPr lang="fr-FR" sz="1400" b="1">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400" b="1" err="1">
                <a:solidFill>
                  <a:srgbClr val="213F99"/>
                </a:solidFill>
                <a:effectLst/>
                <a:latin typeface="Calibri" panose="020F0502020204030204" pitchFamily="34" charset="0"/>
                <a:ea typeface="Calibri" panose="020F0502020204030204" pitchFamily="34" charset="0"/>
                <a:cs typeface="Calibri" panose="020F0502020204030204" pitchFamily="34" charset="0"/>
              </a:rPr>
              <a:t>simplificare</a:t>
            </a: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prin: </a:t>
            </a:r>
          </a:p>
          <a:p>
            <a:pPr marL="171450" marR="0" lvl="0" indent="-171450" algn="just">
              <a:spcBef>
                <a:spcPts val="600"/>
              </a:spcBef>
              <a:spcAft>
                <a:spcPts val="600"/>
              </a:spcAft>
              <a:buFont typeface="Wingdings" panose="05000000000000000000" pitchFamily="2" charset="2"/>
              <a:buChar char="ü"/>
              <a:tabLst>
                <a:tab pos="457200" algn="l"/>
              </a:tabLst>
            </a:pP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Demersuri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nivelul</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Ministerului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Investițiilor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Europene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îmbunătățirea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eficienței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utilizării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MySMIS</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marR="0" lvl="0" indent="-171450" algn="just">
              <a:spcBef>
                <a:spcPts val="600"/>
              </a:spcBef>
              <a:spcAft>
                <a:spcPts val="600"/>
              </a:spcAft>
              <a:buFont typeface="Wingdings" panose="05000000000000000000" pitchFamily="2" charset="2"/>
              <a:buChar char="ü"/>
              <a:tabLst>
                <a:tab pos="457200" algn="l"/>
              </a:tabLst>
            </a:pP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O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analiză</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măsurii</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avantajele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opțiunilor</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costuri</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simplificate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oferite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regulament</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sunt</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valorificate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eficacității</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măsurilor</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simplificare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prevăzute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cadrul</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reglementare</a:t>
            </a:r>
            <a:r>
              <a:rPr lang="fr-FR"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național</a:t>
            </a:r>
            <a:r>
              <a:rPr lang="ro-RO"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a:p>
            <a:pPr marL="171450" marR="0" lvl="0" indent="-171450" algn="just">
              <a:spcBef>
                <a:spcPts val="600"/>
              </a:spcBef>
              <a:spcAft>
                <a:spcPts val="600"/>
              </a:spcAft>
              <a:buFont typeface="Wingdings" panose="05000000000000000000" pitchFamily="2" charset="2"/>
              <a:buChar char="ü"/>
              <a:tabLst>
                <a:tab pos="457200" algn="l"/>
              </a:tabLst>
            </a:pP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Eliminarea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informațiilor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din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cererea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finanțare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din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raportări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nu sunt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utilizate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efectiv</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scopul</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intenționat</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sau</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se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suprapun</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Sunt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vizate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aici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informațiile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confirmă</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doar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conformarea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prevederile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legale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orizontale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suprapunerea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instrumentului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„do no significant harm” cu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informațiile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imunizarea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schimbări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climatice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clarificarea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fiecăruia</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marR="0" lvl="0" indent="-171450" algn="just">
              <a:spcBef>
                <a:spcPts val="600"/>
              </a:spcBef>
              <a:spcAft>
                <a:spcPts val="600"/>
              </a:spcAft>
              <a:buFont typeface="Wingdings" panose="05000000000000000000" pitchFamily="2" charset="2"/>
              <a:buChar char="ü"/>
              <a:tabLst>
                <a:tab pos="457200" algn="l"/>
              </a:tabLst>
            </a:pP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O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nouă</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abordare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finanțării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intervențiilor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orientată</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responsabilizarea</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raport</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rezultatele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oferindu</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-le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schimb</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flexibilitate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modul</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intervențiilor</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răspundere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abordările</a:t>
            </a:r>
            <a:r>
              <a:rPr lang="en-US" sz="1400">
                <a:solidFill>
                  <a:srgbClr val="213F99"/>
                </a:solidFill>
                <a:effectLst/>
                <a:latin typeface="Calibri" panose="020F0502020204030204" pitchFamily="34" charset="0"/>
                <a:ea typeface="Calibri" panose="020F0502020204030204" pitchFamily="34" charset="0"/>
                <a:cs typeface="Calibri" panose="020F0502020204030204" pitchFamily="34" charset="0"/>
              </a:rPr>
              <a:t> integrate. </a:t>
            </a:r>
            <a:endParaRPr kumimoji="0" lang="ro-RO" sz="1400" b="0" i="0" u="none" strike="noStrike" cap="none" normalizeH="0" baseline="0" noProof="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sz="2000" b="0" i="0" u="none" strike="noStrike" cap="none" normalizeH="0" baseline="0" noProof="1">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27090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6" y="1136250"/>
            <a:ext cx="11690259"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Principalele constatări și concluzii ale evaluării  structurate pe teme derivate din întrebările de evaluare</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6" y="1744835"/>
            <a:ext cx="11013156" cy="903020"/>
          </a:xfrm>
        </p:spPr>
        <p:txBody>
          <a:bodyPr>
            <a:noAutofit/>
          </a:bodyPr>
          <a:lstStyle/>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Care este stadiul implementării?​</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În ce măsură obiectivele, acțiunile și intervențiile implementate continuă să răspundă la recomandările relevante din cadrul Semestrului European? În ce măsură obiectivele, acțiunile și intervențiile implementate continuă să răspundă problemelor </a:t>
            </a:r>
            <a:r>
              <a:rPr lang="ro-RO" sz="1600" err="1">
                <a:solidFill>
                  <a:srgbClr val="213F99"/>
                </a:solidFill>
                <a:latin typeface="Calibri" panose="020F0502020204030204" pitchFamily="34" charset="0"/>
                <a:ea typeface="Calibri" panose="020F0502020204030204" pitchFamily="34" charset="0"/>
                <a:cs typeface="Calibri" panose="020F0502020204030204" pitchFamily="34" charset="0"/>
              </a:rPr>
              <a:t>socio</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-economice din regiune și nevoilor identificate prin strategia PR SE? Continuă să fie design-</a:t>
            </a:r>
            <a:r>
              <a:rPr lang="ro-RO" sz="1600" err="1">
                <a:solidFill>
                  <a:srgbClr val="213F99"/>
                </a:solidFill>
                <a:latin typeface="Calibri" panose="020F0502020204030204" pitchFamily="34" charset="0"/>
                <a:ea typeface="Calibri" panose="020F0502020204030204" pitchFamily="34" charset="0"/>
                <a:cs typeface="Calibri" panose="020F0502020204030204" pitchFamily="34" charset="0"/>
              </a:rPr>
              <a:t>ul</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de calitate? Ce se poate îmbunătăți în acest sens?​</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Care este nivelul de performanță al priorităților, prin raportare la obiectivele de etapă identificate în Cadrul de Performanță? Care sunt cauzele pentru care obiectivele nu au fost atinse sau au fost depășite: Ce ipoteze de la baza estimării țintelor trebuie modificate?​</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Cum contribuie  la implementarea PNIESC (prin proiecte în implementare și contractate / estimate)?​</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Care sunt principalele îmbunătățiri care trebuie să fie aduse procesului de implementare a programului, pentru a se îmbunătăți calitatea acestuia, inclusiv pentru ITI DD?​</a:t>
            </a:r>
          </a:p>
          <a:p>
            <a:pPr marL="285750" indent="-285750" algn="just">
              <a:lnSpc>
                <a:spcPct val="100000"/>
              </a:lnSpc>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Eficiența implementării programului și a sistemului de implementare. Măsurile de simplificare.</a:t>
            </a:r>
          </a:p>
        </p:txBody>
      </p:sp>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86125A-DE03-EF6B-C582-1F200AEC5DF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AF4CD88-AE94-2E7C-97AD-AC94DF6DA864}"/>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ECBDB397-F62A-5534-F40A-3AF03DD1014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73F0906-F2DC-0D78-A82A-8D989019CB59}"/>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D9B4E95C-E0A2-5C04-DB6F-409742CBE1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4AA8B014-CB89-54DF-FDB6-C9D4D247723F}"/>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3662174-E19F-5756-8BA4-56F80E2A2FE1}"/>
              </a:ext>
            </a:extLst>
          </p:cNvPr>
          <p:cNvSpPr txBox="1"/>
          <p:nvPr/>
        </p:nvSpPr>
        <p:spPr>
          <a:xfrm>
            <a:off x="690716" y="1136250"/>
            <a:ext cx="11690259"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Complexitatea programului  5 -  6 - 12 - 19</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4FD2B1BC-9E3B-4EAD-F140-F1D920BF13C5}"/>
              </a:ext>
            </a:extLst>
          </p:cNvPr>
          <p:cNvSpPr>
            <a:spLocks noGrp="1"/>
          </p:cNvSpPr>
          <p:nvPr>
            <p:ph type="subTitle" idx="1"/>
          </p:nvPr>
        </p:nvSpPr>
        <p:spPr>
          <a:xfrm>
            <a:off x="690716" y="1744835"/>
            <a:ext cx="11013156" cy="903020"/>
          </a:xfrm>
        </p:spPr>
        <p:txBody>
          <a:bodyPr>
            <a:noAutofit/>
          </a:bodyPr>
          <a:lstStyle/>
          <a:p>
            <a:pPr algn="just"/>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5 Obiective de politică, 6 priorități de investiții, 12 obiective specifice și 19 acțiuni​:</a:t>
            </a:r>
          </a:p>
          <a:p>
            <a:pPr algn="just"/>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provocare pentru sistemul de implementare într-o structură nouă, regională​</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abordare integrată, îmbinând dimensiuni sociale, economice, culturale și ecologice​</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programul recunoaște diversitatea teritorială, disparitățile ​</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două mari tranziții strategice ale Uniunii Europene: tranziția verde și tranziția digitală​</a:t>
            </a:r>
          </a:p>
          <a:p>
            <a:pPr marL="285750" indent="-285750" algn="just">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utilizarea unor instrumente financiare diverse – analize ex-ante ulterioare demarării</a:t>
            </a:r>
          </a:p>
        </p:txBody>
      </p:sp>
    </p:spTree>
    <p:extLst>
      <p:ext uri="{BB962C8B-B14F-4D97-AF65-F5344CB8AC3E}">
        <p14:creationId xmlns:p14="http://schemas.microsoft.com/office/powerpoint/2010/main" val="1418210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B72F8-1E56-7572-80D5-467BCDCD4DD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F06F850-91DC-5684-8FB7-51B74BBC415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6AAE322-447A-8930-3FAF-6B7B0FB18C2C}"/>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0FD0598-467C-308D-B9CE-6613FEB93D47}"/>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373458E8-3460-7FBC-3B2F-D3EE292707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4B19A8C-AF28-B4D7-FC71-A5B00C88AF5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C9DABBD0-157F-C5C7-7981-36211A08DB4E}"/>
              </a:ext>
            </a:extLst>
          </p:cNvPr>
          <p:cNvSpPr txBox="1"/>
          <p:nvPr/>
        </p:nvSpPr>
        <p:spPr>
          <a:xfrm>
            <a:off x="690716" y="1136250"/>
            <a:ext cx="11690259"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Complexitatea programului  5 -  6 - 12 - 19</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54130C61-8D59-01B2-151C-38801590513D}"/>
              </a:ext>
            </a:extLst>
          </p:cNvPr>
          <p:cNvGrpSpPr/>
          <p:nvPr/>
        </p:nvGrpSpPr>
        <p:grpSpPr>
          <a:xfrm>
            <a:off x="1482853" y="1923313"/>
            <a:ext cx="9398507" cy="3538871"/>
            <a:chOff x="-410563" y="269996"/>
            <a:chExt cx="6643100" cy="2138754"/>
          </a:xfrm>
        </p:grpSpPr>
        <p:graphicFrame>
          <p:nvGraphicFramePr>
            <p:cNvPr id="10" name="Chart 9">
              <a:extLst>
                <a:ext uri="{FF2B5EF4-FFF2-40B4-BE49-F238E27FC236}">
                  <a16:creationId xmlns:a16="http://schemas.microsoft.com/office/drawing/2014/main" id="{A78DDECB-720C-3EF2-7C74-943710471956}"/>
                </a:ext>
              </a:extLst>
            </p:cNvPr>
            <p:cNvGraphicFramePr/>
            <p:nvPr>
              <p:extLst>
                <p:ext uri="{D42A27DB-BD31-4B8C-83A1-F6EECF244321}">
                  <p14:modId xmlns:p14="http://schemas.microsoft.com/office/powerpoint/2010/main" val="193357262"/>
                </p:ext>
              </p:extLst>
            </p:nvPr>
          </p:nvGraphicFramePr>
          <p:xfrm>
            <a:off x="-410563" y="269996"/>
            <a:ext cx="3680761" cy="2083154"/>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1" name="Chart 10">
              <a:extLst>
                <a:ext uri="{FF2B5EF4-FFF2-40B4-BE49-F238E27FC236}">
                  <a16:creationId xmlns:a16="http://schemas.microsoft.com/office/drawing/2014/main" id="{A78DDECB-720C-3EF2-7C74-943710471956}"/>
                </a:ext>
              </a:extLst>
            </p:cNvPr>
            <p:cNvGraphicFramePr/>
            <p:nvPr>
              <p:extLst>
                <p:ext uri="{D42A27DB-BD31-4B8C-83A1-F6EECF244321}">
                  <p14:modId xmlns:p14="http://schemas.microsoft.com/office/powerpoint/2010/main" val="4209829945"/>
                </p:ext>
              </p:extLst>
            </p:nvPr>
          </p:nvGraphicFramePr>
          <p:xfrm>
            <a:off x="3181997" y="306900"/>
            <a:ext cx="3050540" cy="2101850"/>
          </p:xfrm>
          <a:graphic>
            <a:graphicData uri="http://schemas.openxmlformats.org/drawingml/2006/chart">
              <c:chart xmlns:c="http://schemas.openxmlformats.org/drawingml/2006/chart" xmlns:r="http://schemas.openxmlformats.org/officeDocument/2006/relationships" r:id="rId9"/>
            </a:graphicData>
          </a:graphic>
        </p:graphicFrame>
      </p:grpSp>
    </p:spTree>
    <p:extLst>
      <p:ext uri="{BB962C8B-B14F-4D97-AF65-F5344CB8AC3E}">
        <p14:creationId xmlns:p14="http://schemas.microsoft.com/office/powerpoint/2010/main" val="2446034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6" y="1193269"/>
            <a:ext cx="7066345" cy="369332"/>
          </a:xfrm>
          <a:prstGeom prst="rect">
            <a:avLst/>
          </a:prstGeom>
          <a:noFill/>
        </p:spPr>
        <p:txBody>
          <a:bodyPr wrap="square" rtlCol="0">
            <a:spAutoFit/>
          </a:bodyPr>
          <a:lstStyle/>
          <a:p>
            <a:pPr marL="0" marR="0" algn="just">
              <a:spcBef>
                <a:spcPts val="600"/>
              </a:spcBef>
              <a:spcAft>
                <a:spcPts val="600"/>
              </a:spcAft>
            </a:pPr>
            <a:r>
              <a:rPr lang="ro-RO" sz="1800" b="1">
                <a:solidFill>
                  <a:srgbClr val="213F99"/>
                </a:solidFill>
                <a:effectLst/>
                <a:latin typeface="Calibri" panose="020F0502020204030204" pitchFamily="34" charset="0"/>
                <a:ea typeface="Calibri" panose="020F0502020204030204" pitchFamily="34" charset="0"/>
                <a:cs typeface="Arial" panose="020B0604020202020204" pitchFamily="34" charset="0"/>
              </a:rPr>
              <a:t>Stadiul implementării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6" y="1562601"/>
            <a:ext cx="8960649" cy="2859317"/>
          </a:xfrm>
        </p:spPr>
        <p:txBody>
          <a:bodyPr>
            <a:noAutofit/>
          </a:bodyPr>
          <a:lstStyle/>
          <a:p>
            <a:pPr marL="285750" indent="-285750" algn="just">
              <a:lnSpc>
                <a:spcPct val="100000"/>
              </a:lnSpc>
              <a:buFont typeface="Wingdings" panose="05000000000000000000" pitchFamily="2" charset="2"/>
              <a:buChar char="ü"/>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41 apeluri de proiecte  - 55% din valoarea alocată – estimare 2025  100%​</a:t>
            </a:r>
          </a:p>
          <a:p>
            <a:pPr marL="285750" indent="-285750" algn="just">
              <a:lnSpc>
                <a:spcPct val="100000"/>
              </a:lnSpc>
              <a:buFont typeface="Wingdings" panose="05000000000000000000" pitchFamily="2" charset="2"/>
              <a:buChar char="ü"/>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41% rată de contractare ​</a:t>
            </a:r>
          </a:p>
          <a:p>
            <a:pPr marL="285750" indent="-285750" algn="just">
              <a:lnSpc>
                <a:spcPct val="100000"/>
              </a:lnSpc>
              <a:buFont typeface="Wingdings" panose="05000000000000000000" pitchFamily="2" charset="2"/>
              <a:buChar char="ü"/>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129 de proiecte contractate  - 79% etapizate (35% din valoarea contractata)​</a:t>
            </a:r>
          </a:p>
          <a:p>
            <a:pPr marL="285750" indent="-285750" algn="just">
              <a:lnSpc>
                <a:spcPct val="100000"/>
              </a:lnSpc>
              <a:buFont typeface="Wingdings" panose="05000000000000000000" pitchFamily="2" charset="2"/>
              <a:buChar char="ü"/>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Cheltuieli declarate 5% din sumele contractate</a:t>
            </a:r>
            <a:r>
              <a:rPr lang="ro-RO" sz="12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just">
              <a:lnSpc>
                <a:spcPct val="100000"/>
              </a:lnSpc>
            </a:pPr>
            <a:endParaRPr lang="ro-RO" sz="12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00000"/>
              </a:lnSpc>
            </a:pP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Constrângeri implementare, dificultăți, măsuri întreprinse​</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Aprobarea programului – lansarea apelurilor​</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Proiectele etapizate o provocare administrativă (+/-)​</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Proiecte noi decalate în orizontul de timp al PRSE​</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Modificări ale contextului și cererii efective de finanțare (perdele forestiere, CDI competitivitate, instrumente financiare fezabilitate, priorități cadru strategic)​</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Depunerea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tarzie</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supraincarcarea</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procesului de evaluare și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selectie</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Indisponibilitatea  evaluatorilor ​</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Dificultăti</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operare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mySMIS</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just">
              <a:lnSpc>
                <a:spcPct val="100000"/>
              </a:lnSpc>
            </a:pP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Masurile de simplificare nu au produs efectele așteptate. Insuficienta valorificare a </a:t>
            </a:r>
            <a:r>
              <a:rPr lang="ro-RO" sz="1050" err="1">
                <a:solidFill>
                  <a:srgbClr val="213F99"/>
                </a:solidFill>
                <a:latin typeface="Calibri" panose="020F0502020204030204" pitchFamily="34" charset="0"/>
                <a:ea typeface="Calibri" panose="020F0502020204030204" pitchFamily="34" charset="0"/>
                <a:cs typeface="Calibri" panose="020F0502020204030204" pitchFamily="34" charset="0"/>
              </a:rPr>
              <a:t>optiunilor</a:t>
            </a:r>
            <a:r>
              <a:rPr lang="ro-RO" sz="1050">
                <a:solidFill>
                  <a:srgbClr val="213F99"/>
                </a:solidFill>
                <a:latin typeface="Calibri" panose="020F0502020204030204" pitchFamily="34" charset="0"/>
                <a:ea typeface="Calibri" panose="020F0502020204030204" pitchFamily="34" charset="0"/>
                <a:cs typeface="Calibri" panose="020F0502020204030204" pitchFamily="34" charset="0"/>
              </a:rPr>
              <a:t> de costuri simplificate</a:t>
            </a:r>
          </a:p>
        </p:txBody>
      </p:sp>
      <p:pic>
        <p:nvPicPr>
          <p:cNvPr id="2050" name="Picture 2" descr="A screen shot of a timeline&#10;&#10;AI-generated content may be incorrect.">
            <a:extLst>
              <a:ext uri="{FF2B5EF4-FFF2-40B4-BE49-F238E27FC236}">
                <a16:creationId xmlns:a16="http://schemas.microsoft.com/office/drawing/2014/main" id="{02EF7B0A-E3D6-916E-B6DF-566F0739EDA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7608" y="1457728"/>
            <a:ext cx="5638799" cy="227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931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grpSp>
        <p:nvGrpSpPr>
          <p:cNvPr id="7" name="Group 6">
            <a:extLst>
              <a:ext uri="{FF2B5EF4-FFF2-40B4-BE49-F238E27FC236}">
                <a16:creationId xmlns:a16="http://schemas.microsoft.com/office/drawing/2014/main" id="{70D92AD8-975E-30A6-DE63-BBBDFF467296}"/>
              </a:ext>
            </a:extLst>
          </p:cNvPr>
          <p:cNvGrpSpPr/>
          <p:nvPr/>
        </p:nvGrpSpPr>
        <p:grpSpPr>
          <a:xfrm>
            <a:off x="750576" y="1256555"/>
            <a:ext cx="4845762" cy="2339782"/>
            <a:chOff x="-349405" y="-40159"/>
            <a:chExt cx="4317916" cy="1926538"/>
          </a:xfrm>
        </p:grpSpPr>
        <p:graphicFrame>
          <p:nvGraphicFramePr>
            <p:cNvPr id="8" name="Chart 7">
              <a:extLst>
                <a:ext uri="{FF2B5EF4-FFF2-40B4-BE49-F238E27FC236}">
                  <a16:creationId xmlns:a16="http://schemas.microsoft.com/office/drawing/2014/main" id="{E2C17931-FE09-3DD0-2F26-3D8A01179982}"/>
                </a:ext>
              </a:extLst>
            </p:cNvPr>
            <p:cNvGraphicFramePr/>
            <p:nvPr>
              <p:extLst>
                <p:ext uri="{D42A27DB-BD31-4B8C-83A1-F6EECF244321}">
                  <p14:modId xmlns:p14="http://schemas.microsoft.com/office/powerpoint/2010/main" val="688099741"/>
                </p:ext>
              </p:extLst>
            </p:nvPr>
          </p:nvGraphicFramePr>
          <p:xfrm>
            <a:off x="-349405" y="181404"/>
            <a:ext cx="3583305" cy="1704975"/>
          </p:xfrm>
          <a:graphic>
            <a:graphicData uri="http://schemas.openxmlformats.org/drawingml/2006/chart">
              <c:chart xmlns:c="http://schemas.openxmlformats.org/drawingml/2006/chart" xmlns:r="http://schemas.openxmlformats.org/officeDocument/2006/relationships" r:id="rId8"/>
            </a:graphicData>
          </a:graphic>
        </p:graphicFrame>
        <p:sp>
          <p:nvSpPr>
            <p:cNvPr id="10" name="Rectangle 9">
              <a:extLst>
                <a:ext uri="{FF2B5EF4-FFF2-40B4-BE49-F238E27FC236}">
                  <a16:creationId xmlns:a16="http://schemas.microsoft.com/office/drawing/2014/main" id="{13F08618-7892-704D-F903-9D218D64759D}"/>
                </a:ext>
              </a:extLst>
            </p:cNvPr>
            <p:cNvSpPr/>
            <p:nvPr/>
          </p:nvSpPr>
          <p:spPr>
            <a:xfrm>
              <a:off x="-87923" y="-40159"/>
              <a:ext cx="4056434" cy="242540"/>
            </a:xfrm>
            <a:prstGeom prst="rect">
              <a:avLst/>
            </a:prstGeom>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ct val="115000"/>
                </a:lnSpc>
                <a:spcBef>
                  <a:spcPts val="1000"/>
                </a:spcBef>
                <a:spcAft>
                  <a:spcPts val="1000"/>
                </a:spcAft>
              </a:pPr>
              <a:r>
                <a:rPr lang="ro-RO" sz="1200" b="1" kern="100">
                  <a:solidFill>
                    <a:srgbClr val="365F91"/>
                  </a:solidFill>
                  <a:effectLst/>
                  <a:ea typeface="Calibri" panose="020F0502020204030204" pitchFamily="34" charset="0"/>
                  <a:cs typeface="Arial" panose="020B0604020202020204" pitchFamily="34" charset="0"/>
                </a:rPr>
                <a:t>Distribuția alocării pe obiective specifice (EUR)</a:t>
              </a:r>
              <a:endParaRPr lang="en-US" sz="1200" b="1" kern="100">
                <a:solidFill>
                  <a:srgbClr val="365F91"/>
                </a:solidFill>
                <a:effectLst/>
                <a:ea typeface="Calibri" panose="020F0502020204030204" pitchFamily="34" charset="0"/>
                <a:cs typeface="Arial" panose="020B0604020202020204" pitchFamily="34" charset="0"/>
              </a:endParaRPr>
            </a:p>
            <a:p>
              <a:pPr algn="ctr">
                <a:lnSpc>
                  <a:spcPct val="112000"/>
                </a:lnSpc>
                <a:spcAft>
                  <a:spcPts val="600"/>
                </a:spcAft>
              </a:pPr>
              <a:r>
                <a:rPr lang="ro-RO" sz="1000">
                  <a:effectLst/>
                  <a:ea typeface="Yu Mincho" panose="02020400000000000000" pitchFamily="18" charset="-128"/>
                  <a:cs typeface="Arial" panose="020B0604020202020204" pitchFamily="34" charset="0"/>
                </a:rPr>
                <a:t> </a:t>
              </a:r>
              <a:endParaRPr lang="en-US" sz="1000">
                <a:effectLst/>
                <a:ea typeface="Yu Mincho" panose="02020400000000000000" pitchFamily="18" charset="-128"/>
                <a:cs typeface="Arial" panose="020B0604020202020204" pitchFamily="34" charset="0"/>
              </a:endParaRPr>
            </a:p>
          </p:txBody>
        </p:sp>
      </p:grpSp>
      <p:grpSp>
        <p:nvGrpSpPr>
          <p:cNvPr id="11" name="Group 10">
            <a:extLst>
              <a:ext uri="{FF2B5EF4-FFF2-40B4-BE49-F238E27FC236}">
                <a16:creationId xmlns:a16="http://schemas.microsoft.com/office/drawing/2014/main" id="{648787E0-057E-A60A-364A-62316C006695}"/>
              </a:ext>
            </a:extLst>
          </p:cNvPr>
          <p:cNvGrpSpPr/>
          <p:nvPr/>
        </p:nvGrpSpPr>
        <p:grpSpPr>
          <a:xfrm>
            <a:off x="6929211" y="1379966"/>
            <a:ext cx="4531170" cy="2212008"/>
            <a:chOff x="26377" y="895743"/>
            <a:chExt cx="4174128" cy="2023911"/>
          </a:xfrm>
        </p:grpSpPr>
        <p:graphicFrame>
          <p:nvGraphicFramePr>
            <p:cNvPr id="13" name="Chart 12">
              <a:extLst>
                <a:ext uri="{FF2B5EF4-FFF2-40B4-BE49-F238E27FC236}">
                  <a16:creationId xmlns:a16="http://schemas.microsoft.com/office/drawing/2014/main" id="{FCA46701-EBC8-37A9-09A6-3651794796E3}"/>
                </a:ext>
              </a:extLst>
            </p:cNvPr>
            <p:cNvGraphicFramePr/>
            <p:nvPr>
              <p:extLst>
                <p:ext uri="{D42A27DB-BD31-4B8C-83A1-F6EECF244321}">
                  <p14:modId xmlns:p14="http://schemas.microsoft.com/office/powerpoint/2010/main" val="43467625"/>
                </p:ext>
              </p:extLst>
            </p:nvPr>
          </p:nvGraphicFramePr>
          <p:xfrm>
            <a:off x="26377" y="1080059"/>
            <a:ext cx="3641090" cy="1839595"/>
          </p:xfrm>
          <a:graphic>
            <a:graphicData uri="http://schemas.openxmlformats.org/drawingml/2006/chart">
              <c:chart xmlns:c="http://schemas.openxmlformats.org/drawingml/2006/chart" xmlns:r="http://schemas.openxmlformats.org/officeDocument/2006/relationships" r:id="rId9"/>
            </a:graphicData>
          </a:graphic>
        </p:graphicFrame>
        <p:sp>
          <p:nvSpPr>
            <p:cNvPr id="14" name="Rectangle 13">
              <a:extLst>
                <a:ext uri="{FF2B5EF4-FFF2-40B4-BE49-F238E27FC236}">
                  <a16:creationId xmlns:a16="http://schemas.microsoft.com/office/drawing/2014/main" id="{3CA7B94C-3E6F-22CA-A4A0-CFEBD538CFAC}"/>
                </a:ext>
              </a:extLst>
            </p:cNvPr>
            <p:cNvSpPr/>
            <p:nvPr/>
          </p:nvSpPr>
          <p:spPr>
            <a:xfrm>
              <a:off x="144125" y="895743"/>
              <a:ext cx="4056380" cy="360485"/>
            </a:xfrm>
            <a:prstGeom prst="rect">
              <a:avLst/>
            </a:prstGeom>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ct val="115000"/>
                </a:lnSpc>
                <a:spcBef>
                  <a:spcPts val="1000"/>
                </a:spcBef>
                <a:spcAft>
                  <a:spcPts val="600"/>
                </a:spcAft>
              </a:pPr>
              <a:r>
                <a:rPr lang="fr-FR" sz="1200" b="1" kern="100" err="1">
                  <a:solidFill>
                    <a:srgbClr val="365F91"/>
                  </a:solidFill>
                  <a:effectLst/>
                  <a:ea typeface="Calibri" panose="020F0502020204030204" pitchFamily="34" charset="0"/>
                  <a:cs typeface="Arial" panose="020B0604020202020204" pitchFamily="34" charset="0"/>
                </a:rPr>
                <a:t>Număr</a:t>
              </a:r>
              <a:r>
                <a:rPr lang="fr-FR" sz="1200" b="1" kern="100">
                  <a:solidFill>
                    <a:srgbClr val="365F91"/>
                  </a:solidFill>
                  <a:effectLst/>
                  <a:ea typeface="Calibri" panose="020F0502020204030204" pitchFamily="34" charset="0"/>
                  <a:cs typeface="Arial" panose="020B0604020202020204" pitchFamily="34" charset="0"/>
                </a:rPr>
                <a:t> </a:t>
              </a:r>
              <a:r>
                <a:rPr lang="fr-FR" sz="1200" b="1" kern="100" err="1">
                  <a:solidFill>
                    <a:srgbClr val="365F91"/>
                  </a:solidFill>
                  <a:effectLst/>
                  <a:ea typeface="Calibri" panose="020F0502020204030204" pitchFamily="34" charset="0"/>
                  <a:cs typeface="Arial" panose="020B0604020202020204" pitchFamily="34" charset="0"/>
                </a:rPr>
                <a:t>apeluri</a:t>
              </a:r>
              <a:r>
                <a:rPr lang="fr-FR" sz="1200" b="1" kern="100">
                  <a:solidFill>
                    <a:srgbClr val="365F91"/>
                  </a:solidFill>
                  <a:effectLst/>
                  <a:ea typeface="Calibri" panose="020F0502020204030204" pitchFamily="34" charset="0"/>
                  <a:cs typeface="Arial" panose="020B0604020202020204" pitchFamily="34" charset="0"/>
                </a:rPr>
                <a:t> </a:t>
              </a:r>
              <a:r>
                <a:rPr lang="fr-FR" sz="1200" b="1" kern="100" err="1">
                  <a:solidFill>
                    <a:srgbClr val="365F91"/>
                  </a:solidFill>
                  <a:effectLst/>
                  <a:ea typeface="Calibri" panose="020F0502020204030204" pitchFamily="34" charset="0"/>
                  <a:cs typeface="Arial" panose="020B0604020202020204" pitchFamily="34" charset="0"/>
                </a:rPr>
                <a:t>lansate</a:t>
              </a:r>
              <a:r>
                <a:rPr lang="fr-FR" sz="1200" b="1" kern="100">
                  <a:solidFill>
                    <a:srgbClr val="365F91"/>
                  </a:solidFill>
                  <a:effectLst/>
                  <a:ea typeface="Calibri" panose="020F0502020204030204" pitchFamily="34" charset="0"/>
                  <a:cs typeface="Arial" panose="020B0604020202020204" pitchFamily="34" charset="0"/>
                </a:rPr>
                <a:t> la 31.12.2024</a:t>
              </a:r>
              <a:endParaRPr lang="en-US" sz="1200" b="1" kern="100">
                <a:solidFill>
                  <a:srgbClr val="365F91"/>
                </a:solidFill>
                <a:effectLst/>
                <a:ea typeface="Calibri" panose="020F0502020204030204" pitchFamily="34" charset="0"/>
                <a:cs typeface="Arial" panose="020B0604020202020204" pitchFamily="34" charset="0"/>
              </a:endParaRPr>
            </a:p>
            <a:p>
              <a:pPr algn="l">
                <a:lnSpc>
                  <a:spcPct val="115000"/>
                </a:lnSpc>
                <a:spcBef>
                  <a:spcPts val="1000"/>
                </a:spcBef>
                <a:spcAft>
                  <a:spcPts val="1000"/>
                </a:spcAft>
              </a:pPr>
              <a:r>
                <a:rPr lang="fr-FR" sz="800" b="1" kern="100">
                  <a:solidFill>
                    <a:srgbClr val="365F91"/>
                  </a:solidFill>
                  <a:effectLst/>
                  <a:ea typeface="Calibri" panose="020F0502020204030204" pitchFamily="34" charset="0"/>
                  <a:cs typeface="Arial" panose="020B0604020202020204" pitchFamily="34" charset="0"/>
                </a:rPr>
                <a:t> </a:t>
              </a:r>
              <a:endParaRPr lang="en-US" sz="800" b="1" kern="100">
                <a:solidFill>
                  <a:srgbClr val="365F91"/>
                </a:solidFill>
                <a:effectLst/>
                <a:ea typeface="Calibri" panose="020F0502020204030204" pitchFamily="34" charset="0"/>
                <a:cs typeface="Arial" panose="020B0604020202020204" pitchFamily="34" charset="0"/>
              </a:endParaRPr>
            </a:p>
            <a:p>
              <a:pPr algn="ctr">
                <a:lnSpc>
                  <a:spcPct val="112000"/>
                </a:lnSpc>
                <a:spcAft>
                  <a:spcPts val="600"/>
                </a:spcAft>
              </a:pPr>
              <a:r>
                <a:rPr lang="ro-RO" sz="1000">
                  <a:effectLst/>
                  <a:ea typeface="Yu Mincho" panose="02020400000000000000" pitchFamily="18" charset="-128"/>
                  <a:cs typeface="Arial" panose="020B0604020202020204" pitchFamily="34" charset="0"/>
                </a:rPr>
                <a:t> </a:t>
              </a:r>
              <a:endParaRPr lang="en-US" sz="1000">
                <a:effectLst/>
                <a:ea typeface="Yu Mincho" panose="02020400000000000000" pitchFamily="18" charset="-128"/>
                <a:cs typeface="Arial" panose="020B0604020202020204" pitchFamily="34" charset="0"/>
              </a:endParaRPr>
            </a:p>
          </p:txBody>
        </p:sp>
      </p:grpSp>
      <p:graphicFrame>
        <p:nvGraphicFramePr>
          <p:cNvPr id="15" name="Chart 14">
            <a:extLst>
              <a:ext uri="{FF2B5EF4-FFF2-40B4-BE49-F238E27FC236}">
                <a16:creationId xmlns:a16="http://schemas.microsoft.com/office/drawing/2014/main" id="{6231FFB3-17C1-1353-02B9-967734BCF251}"/>
              </a:ext>
            </a:extLst>
          </p:cNvPr>
          <p:cNvGraphicFramePr/>
          <p:nvPr>
            <p:extLst>
              <p:ext uri="{D42A27DB-BD31-4B8C-83A1-F6EECF244321}">
                <p14:modId xmlns:p14="http://schemas.microsoft.com/office/powerpoint/2010/main" val="2062186473"/>
              </p:ext>
            </p:extLst>
          </p:nvPr>
        </p:nvGraphicFramePr>
        <p:xfrm>
          <a:off x="3358032" y="3946052"/>
          <a:ext cx="5740013" cy="2070694"/>
        </p:xfrm>
        <a:graphic>
          <a:graphicData uri="http://schemas.openxmlformats.org/drawingml/2006/chart">
            <c:chart xmlns:c="http://schemas.openxmlformats.org/drawingml/2006/chart" xmlns:r="http://schemas.openxmlformats.org/officeDocument/2006/relationships" r:id="rId10"/>
          </a:graphicData>
        </a:graphic>
      </p:graphicFrame>
      <p:sp>
        <p:nvSpPr>
          <p:cNvPr id="16" name="Rectangle 15">
            <a:extLst>
              <a:ext uri="{FF2B5EF4-FFF2-40B4-BE49-F238E27FC236}">
                <a16:creationId xmlns:a16="http://schemas.microsoft.com/office/drawing/2014/main" id="{CECF6F3C-B528-6D8A-FECB-DB3F0C9EB28E}"/>
              </a:ext>
            </a:extLst>
          </p:cNvPr>
          <p:cNvSpPr/>
          <p:nvPr/>
        </p:nvSpPr>
        <p:spPr>
          <a:xfrm>
            <a:off x="3464650" y="3815484"/>
            <a:ext cx="4552315" cy="379609"/>
          </a:xfrm>
          <a:prstGeom prst="rect">
            <a:avLst/>
          </a:prstGeom>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ct val="115000"/>
              </a:lnSpc>
              <a:spcBef>
                <a:spcPts val="1000"/>
              </a:spcBef>
              <a:spcAft>
                <a:spcPts val="1000"/>
              </a:spcAft>
            </a:pPr>
            <a:r>
              <a:rPr lang="fr-FR" sz="1200" b="1" kern="100" err="1">
                <a:solidFill>
                  <a:srgbClr val="365F91"/>
                </a:solidFill>
                <a:effectLst/>
                <a:ea typeface="Calibri" panose="020F0502020204030204" pitchFamily="34" charset="0"/>
                <a:cs typeface="Arial" panose="020B0604020202020204" pitchFamily="34" charset="0"/>
              </a:rPr>
              <a:t>Număr</a:t>
            </a:r>
            <a:r>
              <a:rPr lang="fr-FR" sz="1200" b="1" kern="100">
                <a:solidFill>
                  <a:srgbClr val="365F91"/>
                </a:solidFill>
                <a:effectLst/>
                <a:ea typeface="Calibri" panose="020F0502020204030204" pitchFamily="34" charset="0"/>
                <a:cs typeface="Arial" panose="020B0604020202020204" pitchFamily="34" charset="0"/>
              </a:rPr>
              <a:t> </a:t>
            </a:r>
            <a:r>
              <a:rPr lang="fr-FR" sz="1200" b="1" kern="100" err="1">
                <a:solidFill>
                  <a:srgbClr val="365F91"/>
                </a:solidFill>
                <a:effectLst/>
                <a:ea typeface="Calibri" panose="020F0502020204030204" pitchFamily="34" charset="0"/>
                <a:cs typeface="Arial" panose="020B0604020202020204" pitchFamily="34" charset="0"/>
              </a:rPr>
              <a:t>proiecte</a:t>
            </a:r>
            <a:r>
              <a:rPr lang="fr-FR" sz="1200" b="1" kern="100">
                <a:solidFill>
                  <a:srgbClr val="365F91"/>
                </a:solidFill>
                <a:effectLst/>
                <a:ea typeface="Calibri" panose="020F0502020204030204" pitchFamily="34" charset="0"/>
                <a:cs typeface="Arial" panose="020B0604020202020204" pitchFamily="34" charset="0"/>
              </a:rPr>
              <a:t> </a:t>
            </a:r>
            <a:r>
              <a:rPr lang="fr-FR" sz="1200" b="1" kern="100" err="1">
                <a:solidFill>
                  <a:srgbClr val="365F91"/>
                </a:solidFill>
                <a:effectLst/>
                <a:ea typeface="Calibri" panose="020F0502020204030204" pitchFamily="34" charset="0"/>
                <a:cs typeface="Arial" panose="020B0604020202020204" pitchFamily="34" charset="0"/>
              </a:rPr>
              <a:t>contractate</a:t>
            </a:r>
            <a:r>
              <a:rPr lang="fr-FR" sz="1200" b="1" kern="100">
                <a:solidFill>
                  <a:srgbClr val="365F91"/>
                </a:solidFill>
                <a:effectLst/>
                <a:ea typeface="Calibri" panose="020F0502020204030204" pitchFamily="34" charset="0"/>
                <a:cs typeface="Arial" panose="020B0604020202020204" pitchFamily="34" charset="0"/>
              </a:rPr>
              <a:t> la 31.12.2024</a:t>
            </a:r>
            <a:endParaRPr lang="en-US" sz="1200" b="1" kern="100">
              <a:solidFill>
                <a:srgbClr val="365F91"/>
              </a:solidFill>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C44E8-30C4-EF27-479F-A4D1DF362F57}"/>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53C578F-D2F3-0334-7E94-6250D8472153}"/>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44A8E70-4F2A-F856-4494-527B9A826087}"/>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EE3A2F01-4E08-A27C-7BBD-550627C68388}"/>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AAA5B4BE-28AF-026D-3A76-26A624DDF9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DB2C024-3A89-47FF-06CC-42E4FFB7C84B}"/>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graphicFrame>
        <p:nvGraphicFramePr>
          <p:cNvPr id="7" name="Chart 6">
            <a:extLst>
              <a:ext uri="{FF2B5EF4-FFF2-40B4-BE49-F238E27FC236}">
                <a16:creationId xmlns:a16="http://schemas.microsoft.com/office/drawing/2014/main" id="{E0D6BBF9-1D12-C375-A67B-285F7F3EBE8F}"/>
              </a:ext>
            </a:extLst>
          </p:cNvPr>
          <p:cNvGraphicFramePr/>
          <p:nvPr>
            <p:extLst>
              <p:ext uri="{D42A27DB-BD31-4B8C-83A1-F6EECF244321}">
                <p14:modId xmlns:p14="http://schemas.microsoft.com/office/powerpoint/2010/main" val="2262964359"/>
              </p:ext>
            </p:extLst>
          </p:nvPr>
        </p:nvGraphicFramePr>
        <p:xfrm>
          <a:off x="653243" y="2179264"/>
          <a:ext cx="5809328" cy="276901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8" name="Chart 7">
            <a:extLst>
              <a:ext uri="{FF2B5EF4-FFF2-40B4-BE49-F238E27FC236}">
                <a16:creationId xmlns:a16="http://schemas.microsoft.com/office/drawing/2014/main" id="{4C9D08F8-AD91-D082-914E-67039B1ABA0A}"/>
              </a:ext>
            </a:extLst>
          </p:cNvPr>
          <p:cNvGraphicFramePr/>
          <p:nvPr>
            <p:extLst>
              <p:ext uri="{D42A27DB-BD31-4B8C-83A1-F6EECF244321}">
                <p14:modId xmlns:p14="http://schemas.microsoft.com/office/powerpoint/2010/main" val="2758716841"/>
              </p:ext>
            </p:extLst>
          </p:nvPr>
        </p:nvGraphicFramePr>
        <p:xfrm>
          <a:off x="7182590" y="1908164"/>
          <a:ext cx="4572000" cy="3485515"/>
        </p:xfrm>
        <a:graphic>
          <a:graphicData uri="http://schemas.openxmlformats.org/drawingml/2006/chart">
            <c:chart xmlns:c="http://schemas.openxmlformats.org/drawingml/2006/chart" xmlns:r="http://schemas.openxmlformats.org/officeDocument/2006/relationships" r:id="rId9"/>
          </a:graphicData>
        </a:graphic>
      </p:graphicFrame>
      <p:sp>
        <p:nvSpPr>
          <p:cNvPr id="11" name="Rectangle 10">
            <a:extLst>
              <a:ext uri="{FF2B5EF4-FFF2-40B4-BE49-F238E27FC236}">
                <a16:creationId xmlns:a16="http://schemas.microsoft.com/office/drawing/2014/main" id="{BD279A76-123B-EB84-32FD-9056FE475C12}"/>
              </a:ext>
            </a:extLst>
          </p:cNvPr>
          <p:cNvSpPr/>
          <p:nvPr/>
        </p:nvSpPr>
        <p:spPr>
          <a:xfrm>
            <a:off x="653243" y="1081059"/>
            <a:ext cx="5278386" cy="844296"/>
          </a:xfrm>
          <a:prstGeom prst="rect">
            <a:avLst/>
          </a:prstGeom>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lnSpc>
                <a:spcPct val="115000"/>
              </a:lnSpc>
              <a:spcBef>
                <a:spcPts val="1000"/>
              </a:spcBef>
              <a:spcAft>
                <a:spcPts val="1000"/>
              </a:spcAft>
            </a:pPr>
            <a:r>
              <a:rPr lang="fr-FR" sz="1600" b="1" kern="1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Gradul</a:t>
            </a:r>
            <a:r>
              <a:rPr lang="fr-FR"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fr-FR" sz="1600" b="1" kern="1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contractare</a:t>
            </a:r>
            <a:r>
              <a:rPr lang="fr-FR"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600" b="1" kern="1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fr-FR"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fr-FR" sz="1600" b="1" kern="10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execuție</a:t>
            </a:r>
            <a:r>
              <a:rPr lang="fr-FR"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rPr>
              <a:t> la 31.12.2024</a:t>
            </a:r>
            <a:endParaRPr lang="en-US" sz="1600" b="1" kern="10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68174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DB5AA-8DEE-FF06-5B85-E1EDFF856161}"/>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DD412D79-3052-7574-A235-428424CAA4C0}"/>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42510E1-B926-EB53-61F1-D1DEB5EB93A9}"/>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C622E18C-3909-EF29-67D6-F587C8EA4058}"/>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1C4D47FE-7AA9-1758-6CCD-7CF704A226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1B7FE51-FB51-57AC-89C5-197D1CD9809B}"/>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7" name="TextBox 16">
            <a:extLst>
              <a:ext uri="{FF2B5EF4-FFF2-40B4-BE49-F238E27FC236}">
                <a16:creationId xmlns:a16="http://schemas.microsoft.com/office/drawing/2014/main" id="{30BDFD96-89B8-AF66-C4DC-1765FFDCFB48}"/>
              </a:ext>
            </a:extLst>
          </p:cNvPr>
          <p:cNvSpPr txBox="1"/>
          <p:nvPr/>
        </p:nvSpPr>
        <p:spPr>
          <a:xfrm>
            <a:off x="544945" y="1136133"/>
            <a:ext cx="6096000" cy="369332"/>
          </a:xfrm>
          <a:prstGeom prst="rect">
            <a:avLst/>
          </a:prstGeom>
          <a:noFill/>
        </p:spPr>
        <p:txBody>
          <a:bodyPr wrap="square">
            <a:spAutoFit/>
          </a:bodyPr>
          <a:lstStyle/>
          <a:p>
            <a:r>
              <a:rPr lang="it-IT" b="1">
                <a:solidFill>
                  <a:srgbClr val="213F99"/>
                </a:solidFill>
                <a:latin typeface="Calibri" panose="020F0502020204030204" pitchFamily="34" charset="0"/>
                <a:ea typeface="Calibri" panose="020F0502020204030204" pitchFamily="34" charset="0"/>
                <a:cs typeface="Calibri" panose="020F0502020204030204" pitchFamily="34" charset="0"/>
              </a:rPr>
              <a:t>Contribuția la Recomandările specifice de țară</a:t>
            </a:r>
            <a:endParaRPr lang="en-US"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047C4D47-425A-33D3-3A7C-A004FCEC6074}"/>
              </a:ext>
            </a:extLst>
          </p:cNvPr>
          <p:cNvSpPr txBox="1"/>
          <p:nvPr/>
        </p:nvSpPr>
        <p:spPr>
          <a:xfrm>
            <a:off x="426744" y="1634115"/>
            <a:ext cx="5900165" cy="4102790"/>
          </a:xfrm>
          <a:prstGeom prst="rect">
            <a:avLst/>
          </a:prstGeom>
          <a:noFill/>
        </p:spPr>
        <p:txBody>
          <a:bodyPr wrap="square">
            <a:spAutoFit/>
          </a:bodyPr>
          <a:lstStyle/>
          <a:p>
            <a:pPr marL="120015" indent="0" algn="just">
              <a:lnSpc>
                <a:spcPct val="112000"/>
              </a:lnSpc>
              <a:spcAft>
                <a:spcPts val="600"/>
              </a:spcAft>
              <a:buNone/>
            </a:pPr>
            <a:r>
              <a:rPr lang="en-US" sz="1600">
                <a:solidFill>
                  <a:srgbClr val="0070C0"/>
                </a:solidFill>
                <a:latin typeface="Calibri" panose="020F0502020204030204" pitchFamily="34" charset="0"/>
                <a:ea typeface="Yu Mincho" panose="02020400000000000000" pitchFamily="18" charset="-128"/>
                <a:cs typeface="Arial" panose="020B0604020202020204" pitchFamily="34" charset="0"/>
              </a:rPr>
              <a:t> 1</a:t>
            </a:r>
            <a:r>
              <a:rPr lang="ro-RO" sz="1600">
                <a:solidFill>
                  <a:srgbClr val="0070C0"/>
                </a:solidFill>
                <a:effectLst/>
                <a:latin typeface="Calibri" panose="020F0502020204030204" pitchFamily="34" charset="0"/>
                <a:ea typeface="Yu Mincho" panose="02020400000000000000" pitchFamily="18" charset="-128"/>
                <a:cs typeface="Arial" panose="020B0604020202020204" pitchFamily="34" charset="0"/>
              </a:rPr>
              <a:t>. </a:t>
            </a:r>
            <a:r>
              <a:rPr lang="ro-RO" sz="1600" i="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Să accelereze în mod semnificativ punerea în aplicare a programelor politicii de coeziune” </a:t>
            </a:r>
          </a:p>
          <a:p>
            <a:pPr marL="120015" indent="0" algn="just">
              <a:lnSpc>
                <a:spcPct val="112000"/>
              </a:lnSpc>
              <a:spcAft>
                <a:spcPts val="600"/>
              </a:spcAft>
              <a:buNone/>
            </a:pPr>
            <a:r>
              <a:rPr lang="ro-RO" sz="1600">
                <a:effectLst/>
                <a:latin typeface="Calibri" panose="020F0502020204030204" pitchFamily="34" charset="0"/>
                <a:ea typeface="Yu Mincho" panose="02020400000000000000" pitchFamily="18" charset="-128"/>
                <a:cs typeface="Arial" panose="020B0604020202020204" pitchFamily="34" charset="0"/>
              </a:rPr>
              <a:t>și trei RSȚ specifice:</a:t>
            </a:r>
            <a:r>
              <a:rPr lang="ro-RO" sz="1600" i="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Yu Mincho" panose="02020400000000000000" pitchFamily="18" charset="-128"/>
              <a:cs typeface="Arial" panose="020B0604020202020204" pitchFamily="34" charset="0"/>
            </a:endParaRPr>
          </a:p>
          <a:p>
            <a:pPr marL="457200" lvl="1" indent="0" algn="just">
              <a:lnSpc>
                <a:spcPct val="107000"/>
              </a:lnSpc>
              <a:spcAft>
                <a:spcPts val="800"/>
              </a:spcAft>
              <a:buNone/>
            </a:pPr>
            <a:r>
              <a:rPr lang="ro-RO" sz="1600" i="1">
                <a:solidFill>
                  <a:srgbClr val="0070C0"/>
                </a:solidFill>
                <a:effectLst/>
                <a:latin typeface="Calibri" panose="020F0502020204030204" pitchFamily="34" charset="0"/>
                <a:ea typeface="Yu Mincho" panose="02020400000000000000" pitchFamily="18" charset="-128"/>
                <a:cs typeface="Arial" panose="020B0604020202020204" pitchFamily="34" charset="0"/>
              </a:rPr>
              <a:t>2. Guvernanță eficace și consolidarea capacității administrative</a:t>
            </a:r>
            <a:endParaRPr lang="en-US" sz="1600" i="1">
              <a:effectLst/>
              <a:latin typeface="Calibri" panose="020F0502020204030204" pitchFamily="34" charset="0"/>
              <a:ea typeface="Yu Mincho" panose="02020400000000000000" pitchFamily="18" charset="-128"/>
              <a:cs typeface="Arial" panose="020B0604020202020204" pitchFamily="34" charset="0"/>
            </a:endParaRPr>
          </a:p>
          <a:p>
            <a:pPr marL="457200" lvl="1" indent="0" algn="just">
              <a:lnSpc>
                <a:spcPct val="107000"/>
              </a:lnSpc>
              <a:spcAft>
                <a:spcPts val="800"/>
              </a:spcAft>
              <a:buNone/>
            </a:pPr>
            <a:r>
              <a:rPr lang="ro-RO" sz="1600" i="1">
                <a:solidFill>
                  <a:srgbClr val="0070C0"/>
                </a:solidFill>
                <a:effectLst/>
                <a:latin typeface="Calibri" panose="020F0502020204030204" pitchFamily="34" charset="0"/>
                <a:ea typeface="Yu Mincho" panose="02020400000000000000" pitchFamily="18" charset="-128"/>
                <a:cs typeface="Arial" panose="020B0604020202020204" pitchFamily="34" charset="0"/>
              </a:rPr>
              <a:t>3. ”(...)</a:t>
            </a:r>
            <a:r>
              <a:rPr lang="ro-RO" sz="1600" i="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răspunde mai bine nevoilor legate de locuințele sociale, serviciile sociale conexe și dezvoltarea zonelor urbane mai mici, luând în considerare, în același timp,</a:t>
            </a:r>
            <a:endParaRPr lang="en-US" sz="1600" i="1">
              <a:effectLst/>
              <a:latin typeface="Calibri" panose="020F0502020204030204" pitchFamily="34" charset="0"/>
              <a:ea typeface="Yu Mincho" panose="02020400000000000000" pitchFamily="18" charset="-128"/>
              <a:cs typeface="Arial" panose="020B0604020202020204" pitchFamily="34" charset="0"/>
            </a:endParaRPr>
          </a:p>
          <a:p>
            <a:pPr marL="457200" lvl="1" indent="0" algn="just">
              <a:lnSpc>
                <a:spcPct val="107000"/>
              </a:lnSpc>
              <a:spcAft>
                <a:spcPts val="800"/>
              </a:spcAft>
              <a:buNone/>
            </a:pPr>
            <a:r>
              <a:rPr lang="ro-RO" sz="1600" i="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4. (...) răspunde la oportunitățile oferite de inițiativa platformei „Tehnologii strategice pentru Europa” pentru a îmbunătăți competitivitatea”</a:t>
            </a:r>
            <a:endParaRPr lang="ro-RO" sz="1800">
              <a:solidFill>
                <a:srgbClr val="232323"/>
              </a:solidFill>
              <a:effectLst/>
              <a:latin typeface="Arial" panose="020B0604020202020204" pitchFamily="34" charset="0"/>
              <a:ea typeface="MS Mincho" panose="02020609040205080304" pitchFamily="49" charset="-128"/>
              <a:cs typeface="Arial" panose="020B0604020202020204" pitchFamily="34" charset="0"/>
            </a:endParaRPr>
          </a:p>
          <a:p>
            <a:pPr marL="342900" lvl="0" indent="-342900" algn="just" rtl="0">
              <a:spcBef>
                <a:spcPts val="600"/>
              </a:spcBef>
              <a:spcAft>
                <a:spcPts val="600"/>
              </a:spcAft>
              <a:buClr>
                <a:srgbClr val="14C877"/>
              </a:buClr>
              <a:buSzPts val="1000"/>
              <a:buFont typeface="Symbol" panose="05050102010706020507" pitchFamily="18" charset="2"/>
              <a:buChar char=""/>
            </a:pPr>
            <a:r>
              <a:rPr lang="ro-RO" sz="1400">
                <a:solidFill>
                  <a:srgbClr val="232323"/>
                </a:solidFill>
                <a:effectLst/>
                <a:latin typeface="Arial" panose="020B0604020202020204" pitchFamily="34" charset="0"/>
                <a:ea typeface="MS Mincho" panose="02020609040205080304" pitchFamily="49" charset="-128"/>
                <a:cs typeface="Arial" panose="020B0604020202020204" pitchFamily="34" charset="0"/>
              </a:rPr>
              <a:t>PRSE se adresează primelor trei recomandări</a:t>
            </a:r>
          </a:p>
          <a:p>
            <a:pPr marL="342900" lvl="0" indent="-342900" algn="just" rtl="0">
              <a:spcBef>
                <a:spcPts val="600"/>
              </a:spcBef>
              <a:spcAft>
                <a:spcPts val="600"/>
              </a:spcAft>
              <a:buClr>
                <a:srgbClr val="14C877"/>
              </a:buClr>
              <a:buSzPts val="1000"/>
              <a:buFont typeface="Symbol" panose="05050102010706020507" pitchFamily="18" charset="2"/>
              <a:buChar char=""/>
            </a:pPr>
            <a:r>
              <a:rPr lang="ro-RO" sz="1400">
                <a:solidFill>
                  <a:srgbClr val="232323"/>
                </a:solidFill>
                <a:latin typeface="Arial" panose="020B0604020202020204" pitchFamily="34" charset="0"/>
                <a:ea typeface="MS Mincho" panose="02020609040205080304" pitchFamily="49" charset="-128"/>
                <a:cs typeface="Arial" panose="020B0604020202020204" pitchFamily="34" charset="0"/>
              </a:rPr>
              <a:t>A patra recomandare reprezintă o oportunitate în contextul Priorității 1.</a:t>
            </a:r>
            <a:endParaRPr lang="en-US"/>
          </a:p>
        </p:txBody>
      </p:sp>
      <p:grpSp>
        <p:nvGrpSpPr>
          <p:cNvPr id="20" name="Group 19">
            <a:extLst>
              <a:ext uri="{FF2B5EF4-FFF2-40B4-BE49-F238E27FC236}">
                <a16:creationId xmlns:a16="http://schemas.microsoft.com/office/drawing/2014/main" id="{D7C3BFA0-5CA2-90FB-4D07-A3165817914C}"/>
              </a:ext>
            </a:extLst>
          </p:cNvPr>
          <p:cNvGrpSpPr/>
          <p:nvPr/>
        </p:nvGrpSpPr>
        <p:grpSpPr>
          <a:xfrm>
            <a:off x="6462571" y="1136133"/>
            <a:ext cx="5365533" cy="4389125"/>
            <a:chOff x="-39757" y="-115977"/>
            <a:chExt cx="3569970" cy="3243463"/>
          </a:xfrm>
        </p:grpSpPr>
        <p:pic>
          <p:nvPicPr>
            <p:cNvPr id="21" name="Picture 20" descr="A diagram of a diagram&#10;&#10;Description automatically generated with medium confidence">
              <a:extLst>
                <a:ext uri="{FF2B5EF4-FFF2-40B4-BE49-F238E27FC236}">
                  <a16:creationId xmlns:a16="http://schemas.microsoft.com/office/drawing/2014/main" id="{F3011BED-371A-A6EE-3FD0-1A7DCCD63BE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757" y="109331"/>
              <a:ext cx="3569970" cy="3018155"/>
            </a:xfrm>
            <a:prstGeom prst="rect">
              <a:avLst/>
            </a:prstGeom>
          </p:spPr>
        </p:pic>
        <p:sp>
          <p:nvSpPr>
            <p:cNvPr id="22" name="Text Box 1">
              <a:extLst>
                <a:ext uri="{FF2B5EF4-FFF2-40B4-BE49-F238E27FC236}">
                  <a16:creationId xmlns:a16="http://schemas.microsoft.com/office/drawing/2014/main" id="{039F3114-F4D1-54AC-2F5B-27D3C280F3B7}"/>
                </a:ext>
              </a:extLst>
            </p:cNvPr>
            <p:cNvSpPr txBox="1"/>
            <p:nvPr/>
          </p:nvSpPr>
          <p:spPr>
            <a:xfrm>
              <a:off x="17042" y="-115977"/>
              <a:ext cx="2786722" cy="19592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l">
                <a:lnSpc>
                  <a:spcPct val="115000"/>
                </a:lnSpc>
                <a:spcBef>
                  <a:spcPts val="1000"/>
                </a:spcBef>
                <a:spcAft>
                  <a:spcPts val="1000"/>
                </a:spcAft>
              </a:pPr>
              <a:r>
                <a:rPr lang="fr-FR" b="1" kern="100" err="1">
                  <a:solidFill>
                    <a:srgbClr val="365F91"/>
                  </a:solidFill>
                  <a:effectLst/>
                  <a:latin typeface="Calibri"/>
                  <a:ea typeface="Calibri"/>
                  <a:cs typeface="Arial"/>
                </a:rPr>
                <a:t>Contribuția</a:t>
              </a:r>
              <a:r>
                <a:rPr lang="fr-FR" b="1" kern="100">
                  <a:solidFill>
                    <a:srgbClr val="365F91"/>
                  </a:solidFill>
                  <a:effectLst/>
                  <a:latin typeface="Calibri"/>
                  <a:ea typeface="Calibri"/>
                  <a:cs typeface="Arial"/>
                </a:rPr>
                <a:t> </a:t>
              </a:r>
              <a:r>
                <a:rPr lang="fr-FR" b="1" kern="100">
                  <a:solidFill>
                    <a:srgbClr val="365F91"/>
                  </a:solidFill>
                  <a:latin typeface="Calibri"/>
                  <a:ea typeface="Calibri"/>
                  <a:cs typeface="Arial"/>
                </a:rPr>
                <a:t>PRSE</a:t>
              </a:r>
              <a:r>
                <a:rPr lang="fr-FR" b="1" kern="100">
                  <a:solidFill>
                    <a:srgbClr val="365F91"/>
                  </a:solidFill>
                  <a:effectLst/>
                  <a:latin typeface="Calibri"/>
                  <a:ea typeface="Calibri"/>
                  <a:cs typeface="Arial"/>
                </a:rPr>
                <a:t> la RST. </a:t>
              </a:r>
              <a:r>
                <a:rPr lang="en-GB" b="1" kern="100" err="1">
                  <a:solidFill>
                    <a:srgbClr val="365F91"/>
                  </a:solidFill>
                  <a:effectLst/>
                  <a:latin typeface="Calibri"/>
                  <a:ea typeface="Calibri"/>
                  <a:cs typeface="Arial"/>
                </a:rPr>
                <a:t>Valoare</a:t>
              </a:r>
              <a:r>
                <a:rPr lang="en-GB" b="1" kern="100">
                  <a:solidFill>
                    <a:srgbClr val="365F91"/>
                  </a:solidFill>
                  <a:effectLst/>
                  <a:latin typeface="Calibri"/>
                  <a:ea typeface="Calibri"/>
                  <a:cs typeface="Arial"/>
                </a:rPr>
                <a:t> </a:t>
              </a:r>
              <a:r>
                <a:rPr lang="en-GB" b="1" kern="100" err="1">
                  <a:solidFill>
                    <a:srgbClr val="365F91"/>
                  </a:solidFill>
                  <a:effectLst/>
                  <a:latin typeface="Calibri"/>
                  <a:ea typeface="Calibri"/>
                  <a:cs typeface="Arial"/>
                </a:rPr>
                <a:t>contractată</a:t>
              </a:r>
              <a:endParaRPr lang="en-US" b="1" kern="100">
                <a:solidFill>
                  <a:srgbClr val="365F91"/>
                </a:solidFill>
                <a:effectLst/>
                <a:latin typeface="Calibri"/>
                <a:ea typeface="Calibri"/>
                <a:cs typeface="Arial"/>
              </a:endParaRPr>
            </a:p>
          </p:txBody>
        </p:sp>
      </p:grpSp>
    </p:spTree>
    <p:extLst>
      <p:ext uri="{BB962C8B-B14F-4D97-AF65-F5344CB8AC3E}">
        <p14:creationId xmlns:p14="http://schemas.microsoft.com/office/powerpoint/2010/main" val="2756289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2B94EA4-C33F-4B1C-BDC1-C28BA9099FC1}">
  <ds:schemaRefs>
    <ds:schemaRef ds:uri="1f6e3964-c330-437f-9746-f4e74fd478e1"/>
    <ds:schemaRef ds:uri="9ee2a0fe-1226-4a34-9e06-7c398078da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1A2094C-9D5B-4A75-898A-2FEFD6D6F1DD}">
  <ds:schemaRefs>
    <ds:schemaRef ds:uri="1f6e3964-c330-437f-9746-f4e74fd478e1"/>
    <ds:schemaRef ds:uri="9ee2a0fe-1226-4a34-9e06-7c398078da5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919B15D-2285-4658-9A9A-FB480E2C1B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24</Slides>
  <Notes>0</Notes>
  <HiddenSlides>0</HiddenSlide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Evaluarea intermediară timpurie a  Programului Regional Sud-Est 2021-2027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Miruna Toma</dc:creator>
  <cp:revision>1</cp:revision>
  <dcterms:created xsi:type="dcterms:W3CDTF">2025-03-20T13:54:02Z</dcterms:created>
  <dcterms:modified xsi:type="dcterms:W3CDTF">2025-03-24T12:46:54Z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