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71" r:id="rId9"/>
    <p:sldId id="269" r:id="rId10"/>
    <p:sldId id="262" r:id="rId11"/>
    <p:sldId id="263" r:id="rId12"/>
    <p:sldId id="272" r:id="rId13"/>
    <p:sldId id="265" r:id="rId14"/>
    <p:sldId id="266" r:id="rId15"/>
    <p:sldId id="264" r:id="rId16"/>
    <p:sldId id="270" r:id="rId17"/>
    <p:sldId id="267" r:id="rId18"/>
    <p:sldId id="268" r:id="rId19"/>
    <p:sldId id="25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7132"/>
    <a:srgbClr val="213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8A0A82-A559-D436-7CF5-924F0AFC6C23}" v="21" dt="2025-03-24T08:56:24.432"/>
    <p1510:client id="{7A60EDE1-A175-4DFB-908C-442BEB6CE5F1}" v="2" dt="2025-03-24T08:47:59.540"/>
    <p1510:client id="{B0219161-8846-46B8-B308-E161A047E834}" v="76" dt="2025-03-24T07:23:53.3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220" autoAdjust="0"/>
  </p:normalViewPr>
  <p:slideViewPr>
    <p:cSldViewPr snapToGrid="0">
      <p:cViewPr varScale="1">
        <p:scale>
          <a:sx n="103" d="100"/>
          <a:sy n="103" d="100"/>
        </p:scale>
        <p:origin x="912"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una Toma" userId="8922ae3a-dcd5-4377-95c6-2494f2034cb6" providerId="ADAL" clId="{6E67B2C3-1E80-4E18-B90C-492F44BB9554}"/>
    <pc:docChg chg="custSel addSld modSld">
      <pc:chgData name="Miruna Toma" userId="8922ae3a-dcd5-4377-95c6-2494f2034cb6" providerId="ADAL" clId="{6E67B2C3-1E80-4E18-B90C-492F44BB9554}" dt="2025-03-20T14:28:13.500" v="22" actId="1076"/>
      <pc:docMkLst>
        <pc:docMk/>
      </pc:docMkLst>
      <pc:sldChg chg="modSp mod">
        <pc:chgData name="Miruna Toma" userId="8922ae3a-dcd5-4377-95c6-2494f2034cb6" providerId="ADAL" clId="{6E67B2C3-1E80-4E18-B90C-492F44BB9554}" dt="2025-03-20T14:28:13.500" v="22" actId="1076"/>
        <pc:sldMkLst>
          <pc:docMk/>
          <pc:sldMk cId="3279853206" sldId="258"/>
        </pc:sldMkLst>
        <pc:spChg chg="mod">
          <ac:chgData name="Miruna Toma" userId="8922ae3a-dcd5-4377-95c6-2494f2034cb6" providerId="ADAL" clId="{6E67B2C3-1E80-4E18-B90C-492F44BB9554}" dt="2025-03-20T14:28:13.500" v="22" actId="1076"/>
          <ac:spMkLst>
            <pc:docMk/>
            <pc:sldMk cId="3279853206" sldId="258"/>
            <ac:spMk id="3" creationId="{49BAB4B9-1321-752A-76B5-41F45E624409}"/>
          </ac:spMkLst>
        </pc:spChg>
        <pc:spChg chg="mod">
          <ac:chgData name="Miruna Toma" userId="8922ae3a-dcd5-4377-95c6-2494f2034cb6" providerId="ADAL" clId="{6E67B2C3-1E80-4E18-B90C-492F44BB9554}" dt="2025-03-20T14:27:38.753" v="15" actId="255"/>
          <ac:spMkLst>
            <pc:docMk/>
            <pc:sldMk cId="3279853206" sldId="258"/>
            <ac:spMk id="11" creationId="{1851EF44-A380-AFF6-4E3E-35598DFFE8C5}"/>
          </ac:spMkLst>
        </pc:spChg>
      </pc:sldChg>
      <pc:sldChg chg="delSp modSp add mod">
        <pc:chgData name="Miruna Toma" userId="8922ae3a-dcd5-4377-95c6-2494f2034cb6" providerId="ADAL" clId="{6E67B2C3-1E80-4E18-B90C-492F44BB9554}" dt="2025-03-20T14:27:02.950" v="13" actId="20577"/>
        <pc:sldMkLst>
          <pc:docMk/>
          <pc:sldMk cId="3465536661" sldId="259"/>
        </pc:sldMkLst>
        <pc:spChg chg="mod">
          <ac:chgData name="Miruna Toma" userId="8922ae3a-dcd5-4377-95c6-2494f2034cb6" providerId="ADAL" clId="{6E67B2C3-1E80-4E18-B90C-492F44BB9554}" dt="2025-03-20T14:27:02.950" v="13" actId="20577"/>
          <ac:spMkLst>
            <pc:docMk/>
            <pc:sldMk cId="3465536661" sldId="259"/>
            <ac:spMk id="19" creationId="{0D920B4A-2472-403A-BC8C-A0F828418322}"/>
          </ac:spMkLst>
        </pc:spChg>
      </pc:sldChg>
    </pc:docChg>
  </pc:docChgLst>
  <pc:docChgLst>
    <pc:chgData name="Roberta Vancea" userId="b23a6bda-9b69-459c-b87b-c66b04279c04" providerId="ADAL" clId="{B0219161-8846-46B8-B308-E161A047E834}"/>
    <pc:docChg chg="undo redo custSel addSld delSld modSld sldOrd">
      <pc:chgData name="Roberta Vancea" userId="b23a6bda-9b69-459c-b87b-c66b04279c04" providerId="ADAL" clId="{B0219161-8846-46B8-B308-E161A047E834}" dt="2025-03-24T07:25:42.587" v="2004" actId="14100"/>
      <pc:docMkLst>
        <pc:docMk/>
      </pc:docMkLst>
      <pc:sldChg chg="del">
        <pc:chgData name="Roberta Vancea" userId="b23a6bda-9b69-459c-b87b-c66b04279c04" providerId="ADAL" clId="{B0219161-8846-46B8-B308-E161A047E834}" dt="2025-03-21T13:49:31.395" v="532" actId="2696"/>
        <pc:sldMkLst>
          <pc:docMk/>
          <pc:sldMk cId="985684572" sldId="257"/>
        </pc:sldMkLst>
      </pc:sldChg>
      <pc:sldChg chg="addSp delSp modSp mod">
        <pc:chgData name="Roberta Vancea" userId="b23a6bda-9b69-459c-b87b-c66b04279c04" providerId="ADAL" clId="{B0219161-8846-46B8-B308-E161A047E834}" dt="2025-03-21T14:34:52.481" v="1412" actId="21"/>
        <pc:sldMkLst>
          <pc:docMk/>
          <pc:sldMk cId="3465536661" sldId="259"/>
        </pc:sldMkLst>
        <pc:spChg chg="add mod">
          <ac:chgData name="Roberta Vancea" userId="b23a6bda-9b69-459c-b87b-c66b04279c04" providerId="ADAL" clId="{B0219161-8846-46B8-B308-E161A047E834}" dt="2025-03-21T13:26:02.624" v="360" actId="1076"/>
          <ac:spMkLst>
            <pc:docMk/>
            <pc:sldMk cId="3465536661" sldId="259"/>
            <ac:spMk id="3" creationId="{43CD21A6-E01C-567C-0DB9-814BAA45D67C}"/>
          </ac:spMkLst>
        </pc:spChg>
        <pc:spChg chg="add mod">
          <ac:chgData name="Roberta Vancea" userId="b23a6bda-9b69-459c-b87b-c66b04279c04" providerId="ADAL" clId="{B0219161-8846-46B8-B308-E161A047E834}" dt="2025-03-21T13:33:13.121" v="394" actId="1076"/>
          <ac:spMkLst>
            <pc:docMk/>
            <pc:sldMk cId="3465536661" sldId="259"/>
            <ac:spMk id="8" creationId="{051158FF-59AA-D1AE-C31C-CC8689802DB2}"/>
          </ac:spMkLst>
        </pc:spChg>
        <pc:spChg chg="add mod">
          <ac:chgData name="Roberta Vancea" userId="b23a6bda-9b69-459c-b87b-c66b04279c04" providerId="ADAL" clId="{B0219161-8846-46B8-B308-E161A047E834}" dt="2025-03-21T13:33:22.574" v="396" actId="1076"/>
          <ac:spMkLst>
            <pc:docMk/>
            <pc:sldMk cId="3465536661" sldId="259"/>
            <ac:spMk id="11" creationId="{D752F410-AFDC-421C-85E6-5CE55DC1C94E}"/>
          </ac:spMkLst>
        </pc:spChg>
        <pc:spChg chg="add mod">
          <ac:chgData name="Roberta Vancea" userId="b23a6bda-9b69-459c-b87b-c66b04279c04" providerId="ADAL" clId="{B0219161-8846-46B8-B308-E161A047E834}" dt="2025-03-21T13:33:06.906" v="392" actId="1076"/>
          <ac:spMkLst>
            <pc:docMk/>
            <pc:sldMk cId="3465536661" sldId="259"/>
            <ac:spMk id="14" creationId="{563E32F1-A69E-5924-0869-9322E619FBE1}"/>
          </ac:spMkLst>
        </pc:spChg>
        <pc:spChg chg="add mod">
          <ac:chgData name="Roberta Vancea" userId="b23a6bda-9b69-459c-b87b-c66b04279c04" providerId="ADAL" clId="{B0219161-8846-46B8-B308-E161A047E834}" dt="2025-03-21T13:33:57.275" v="399" actId="1076"/>
          <ac:spMkLst>
            <pc:docMk/>
            <pc:sldMk cId="3465536661" sldId="259"/>
            <ac:spMk id="15" creationId="{F99DD48B-E84C-D4BA-EA4B-B810B3D4D85C}"/>
          </ac:spMkLst>
        </pc:spChg>
        <pc:spChg chg="mod">
          <ac:chgData name="Roberta Vancea" userId="b23a6bda-9b69-459c-b87b-c66b04279c04" providerId="ADAL" clId="{B0219161-8846-46B8-B308-E161A047E834}" dt="2025-03-21T13:25:59.462" v="359" actId="1076"/>
          <ac:spMkLst>
            <pc:docMk/>
            <pc:sldMk cId="3465536661" sldId="259"/>
            <ac:spMk id="19" creationId="{0D920B4A-2472-403A-BC8C-A0F828418322}"/>
          </ac:spMkLst>
        </pc:spChg>
        <pc:picChg chg="add mod">
          <ac:chgData name="Roberta Vancea" userId="b23a6bda-9b69-459c-b87b-c66b04279c04" providerId="ADAL" clId="{B0219161-8846-46B8-B308-E161A047E834}" dt="2025-03-21T13:34:00.130" v="400" actId="1076"/>
          <ac:picMkLst>
            <pc:docMk/>
            <pc:sldMk cId="3465536661" sldId="259"/>
            <ac:picMk id="20" creationId="{B4C66B60-1882-DD4A-174C-40313DB6712E}"/>
          </ac:picMkLst>
        </pc:picChg>
      </pc:sldChg>
      <pc:sldChg chg="addSp delSp modSp add mod">
        <pc:chgData name="Roberta Vancea" userId="b23a6bda-9b69-459c-b87b-c66b04279c04" providerId="ADAL" clId="{B0219161-8846-46B8-B308-E161A047E834}" dt="2025-03-21T14:34:46.745" v="1410" actId="21"/>
        <pc:sldMkLst>
          <pc:docMk/>
          <pc:sldMk cId="275434143" sldId="260"/>
        </pc:sldMkLst>
        <pc:spChg chg="add mod">
          <ac:chgData name="Roberta Vancea" userId="b23a6bda-9b69-459c-b87b-c66b04279c04" providerId="ADAL" clId="{B0219161-8846-46B8-B308-E161A047E834}" dt="2025-03-21T13:35:19.478" v="436" actId="1076"/>
          <ac:spMkLst>
            <pc:docMk/>
            <pc:sldMk cId="275434143" sldId="260"/>
            <ac:spMk id="7" creationId="{C843A1A1-7000-CC67-6B1C-0A35A045A3E0}"/>
          </ac:spMkLst>
        </pc:spChg>
        <pc:spChg chg="add mod">
          <ac:chgData name="Roberta Vancea" userId="b23a6bda-9b69-459c-b87b-c66b04279c04" providerId="ADAL" clId="{B0219161-8846-46B8-B308-E161A047E834}" dt="2025-03-21T13:35:37.417" v="442" actId="14100"/>
          <ac:spMkLst>
            <pc:docMk/>
            <pc:sldMk cId="275434143" sldId="260"/>
            <ac:spMk id="11" creationId="{1AFAC504-F2C6-9683-00F8-508926ED63A1}"/>
          </ac:spMkLst>
        </pc:spChg>
        <pc:spChg chg="add mod">
          <ac:chgData name="Roberta Vancea" userId="b23a6bda-9b69-459c-b87b-c66b04279c04" providerId="ADAL" clId="{B0219161-8846-46B8-B308-E161A047E834}" dt="2025-03-21T14:02:51.128" v="821" actId="1076"/>
          <ac:spMkLst>
            <pc:docMk/>
            <pc:sldMk cId="275434143" sldId="260"/>
            <ac:spMk id="18" creationId="{DF757EF7-5E00-18F2-A0C3-FC9226E2D719}"/>
          </ac:spMkLst>
        </pc:spChg>
        <pc:spChg chg="mod">
          <ac:chgData name="Roberta Vancea" userId="b23a6bda-9b69-459c-b87b-c66b04279c04" providerId="ADAL" clId="{B0219161-8846-46B8-B308-E161A047E834}" dt="2025-03-21T13:35:04.944" v="432" actId="20577"/>
          <ac:spMkLst>
            <pc:docMk/>
            <pc:sldMk cId="275434143" sldId="260"/>
            <ac:spMk id="19" creationId="{79484200-4B24-694A-0FA3-B936F57F6420}"/>
          </ac:spMkLst>
        </pc:spChg>
        <pc:graphicFrameChg chg="add mod modGraphic">
          <ac:chgData name="Roberta Vancea" userId="b23a6bda-9b69-459c-b87b-c66b04279c04" providerId="ADAL" clId="{B0219161-8846-46B8-B308-E161A047E834}" dt="2025-03-21T14:02:57.360" v="822" actId="1076"/>
          <ac:graphicFrameMkLst>
            <pc:docMk/>
            <pc:sldMk cId="275434143" sldId="260"/>
            <ac:graphicFrameMk id="16" creationId="{7AC2ABE0-CF85-3AE6-75D4-D038234EDCCC}"/>
          </ac:graphicFrameMkLst>
        </pc:graphicFrameChg>
      </pc:sldChg>
      <pc:sldChg chg="addSp delSp modSp add mod">
        <pc:chgData name="Roberta Vancea" userId="b23a6bda-9b69-459c-b87b-c66b04279c04" providerId="ADAL" clId="{B0219161-8846-46B8-B308-E161A047E834}" dt="2025-03-21T14:34:40.760" v="1408" actId="21"/>
        <pc:sldMkLst>
          <pc:docMk/>
          <pc:sldMk cId="2298686131" sldId="261"/>
        </pc:sldMkLst>
        <pc:spChg chg="add mod">
          <ac:chgData name="Roberta Vancea" userId="b23a6bda-9b69-459c-b87b-c66b04279c04" providerId="ADAL" clId="{B0219161-8846-46B8-B308-E161A047E834}" dt="2025-03-21T14:03:48.489" v="829" actId="1076"/>
          <ac:spMkLst>
            <pc:docMk/>
            <pc:sldMk cId="2298686131" sldId="261"/>
            <ac:spMk id="2" creationId="{5B98A50C-4634-DA55-0905-D4BBA5AA6575}"/>
          </ac:spMkLst>
        </pc:spChg>
        <pc:spChg chg="mod">
          <ac:chgData name="Roberta Vancea" userId="b23a6bda-9b69-459c-b87b-c66b04279c04" providerId="ADAL" clId="{B0219161-8846-46B8-B308-E161A047E834}" dt="2025-03-21T14:03:34.676" v="827"/>
          <ac:spMkLst>
            <pc:docMk/>
            <pc:sldMk cId="2298686131" sldId="261"/>
            <ac:spMk id="3" creationId="{9E5EBDDF-1CFB-4655-C4CA-EA03B50A3A1B}"/>
          </ac:spMkLst>
        </pc:spChg>
        <pc:spChg chg="add mod">
          <ac:chgData name="Roberta Vancea" userId="b23a6bda-9b69-459c-b87b-c66b04279c04" providerId="ADAL" clId="{B0219161-8846-46B8-B308-E161A047E834}" dt="2025-03-21T14:03:48.489" v="829" actId="1076"/>
          <ac:spMkLst>
            <pc:docMk/>
            <pc:sldMk cId="2298686131" sldId="261"/>
            <ac:spMk id="7" creationId="{EF1E0961-4139-7589-B2F4-1A139E13977E}"/>
          </ac:spMkLst>
        </pc:spChg>
        <pc:spChg chg="add mod">
          <ac:chgData name="Roberta Vancea" userId="b23a6bda-9b69-459c-b87b-c66b04279c04" providerId="ADAL" clId="{B0219161-8846-46B8-B308-E161A047E834}" dt="2025-03-21T14:03:48.489" v="829" actId="1076"/>
          <ac:spMkLst>
            <pc:docMk/>
            <pc:sldMk cId="2298686131" sldId="261"/>
            <ac:spMk id="8" creationId="{222C22D1-A04C-1C9C-8598-85CCCB9726BF}"/>
          </ac:spMkLst>
        </pc:spChg>
        <pc:spChg chg="add mod">
          <ac:chgData name="Roberta Vancea" userId="b23a6bda-9b69-459c-b87b-c66b04279c04" providerId="ADAL" clId="{B0219161-8846-46B8-B308-E161A047E834}" dt="2025-03-21T14:03:52.343" v="830" actId="404"/>
          <ac:spMkLst>
            <pc:docMk/>
            <pc:sldMk cId="2298686131" sldId="261"/>
            <ac:spMk id="14" creationId="{934BA484-31C1-CC67-D0A8-42B73AA9B024}"/>
          </ac:spMkLst>
        </pc:spChg>
        <pc:spChg chg="add mod">
          <ac:chgData name="Roberta Vancea" userId="b23a6bda-9b69-459c-b87b-c66b04279c04" providerId="ADAL" clId="{B0219161-8846-46B8-B308-E161A047E834}" dt="2025-03-21T14:03:56.655" v="831" actId="404"/>
          <ac:spMkLst>
            <pc:docMk/>
            <pc:sldMk cId="2298686131" sldId="261"/>
            <ac:spMk id="15" creationId="{BE2A5804-2B8C-9A75-D696-40A7BE15E60C}"/>
          </ac:spMkLst>
        </pc:spChg>
        <pc:spChg chg="add mod">
          <ac:chgData name="Roberta Vancea" userId="b23a6bda-9b69-459c-b87b-c66b04279c04" providerId="ADAL" clId="{B0219161-8846-46B8-B308-E161A047E834}" dt="2025-03-21T14:04:00.442" v="832" actId="404"/>
          <ac:spMkLst>
            <pc:docMk/>
            <pc:sldMk cId="2298686131" sldId="261"/>
            <ac:spMk id="16" creationId="{4FDA6DDE-CFEE-9ABE-C793-C1719895D6B1}"/>
          </ac:spMkLst>
        </pc:spChg>
        <pc:spChg chg="mod">
          <ac:chgData name="Roberta Vancea" userId="b23a6bda-9b69-459c-b87b-c66b04279c04" providerId="ADAL" clId="{B0219161-8846-46B8-B308-E161A047E834}" dt="2025-03-21T14:03:22.270" v="824"/>
          <ac:spMkLst>
            <pc:docMk/>
            <pc:sldMk cId="2298686131" sldId="261"/>
            <ac:spMk id="19" creationId="{17683EE1-91A8-CF7A-EB77-D4C20601CD70}"/>
          </ac:spMkLst>
        </pc:spChg>
        <pc:cxnChg chg="add mod">
          <ac:chgData name="Roberta Vancea" userId="b23a6bda-9b69-459c-b87b-c66b04279c04" providerId="ADAL" clId="{B0219161-8846-46B8-B308-E161A047E834}" dt="2025-03-21T14:03:48.489" v="829" actId="1076"/>
          <ac:cxnSpMkLst>
            <pc:docMk/>
            <pc:sldMk cId="2298686131" sldId="261"/>
            <ac:cxnSpMk id="11" creationId="{3DA6AFAE-1CDB-34E4-380C-5EB5500769D0}"/>
          </ac:cxnSpMkLst>
        </pc:cxnChg>
        <pc:cxnChg chg="add mod">
          <ac:chgData name="Roberta Vancea" userId="b23a6bda-9b69-459c-b87b-c66b04279c04" providerId="ADAL" clId="{B0219161-8846-46B8-B308-E161A047E834}" dt="2025-03-21T14:03:48.489" v="829" actId="1076"/>
          <ac:cxnSpMkLst>
            <pc:docMk/>
            <pc:sldMk cId="2298686131" sldId="261"/>
            <ac:cxnSpMk id="13" creationId="{560885FB-AAC9-65BC-BBE0-0B849B269F16}"/>
          </ac:cxnSpMkLst>
        </pc:cxnChg>
      </pc:sldChg>
      <pc:sldChg chg="addSp delSp modSp add mod">
        <pc:chgData name="Roberta Vancea" userId="b23a6bda-9b69-459c-b87b-c66b04279c04" providerId="ADAL" clId="{B0219161-8846-46B8-B308-E161A047E834}" dt="2025-03-24T07:23:05.260" v="1971" actId="404"/>
        <pc:sldMkLst>
          <pc:docMk/>
          <pc:sldMk cId="3728601026" sldId="262"/>
        </pc:sldMkLst>
        <pc:spChg chg="add mod">
          <ac:chgData name="Roberta Vancea" userId="b23a6bda-9b69-459c-b87b-c66b04279c04" providerId="ADAL" clId="{B0219161-8846-46B8-B308-E161A047E834}" dt="2025-03-24T07:23:05.260" v="1971" actId="404"/>
          <ac:spMkLst>
            <pc:docMk/>
            <pc:sldMk cId="3728601026" sldId="262"/>
            <ac:spMk id="2" creationId="{A3130BB0-2D4B-F09E-FB17-0BF43F3A2C09}"/>
          </ac:spMkLst>
        </pc:spChg>
        <pc:spChg chg="mod">
          <ac:chgData name="Roberta Vancea" userId="b23a6bda-9b69-459c-b87b-c66b04279c04" providerId="ADAL" clId="{B0219161-8846-46B8-B308-E161A047E834}" dt="2025-03-24T07:22:27.316" v="1962" actId="1076"/>
          <ac:spMkLst>
            <pc:docMk/>
            <pc:sldMk cId="3728601026" sldId="262"/>
            <ac:spMk id="3" creationId="{86CAF4BC-8463-B07E-2AF0-46983009CA87}"/>
          </ac:spMkLst>
        </pc:spChg>
        <pc:spChg chg="add mod">
          <ac:chgData name="Roberta Vancea" userId="b23a6bda-9b69-459c-b87b-c66b04279c04" providerId="ADAL" clId="{B0219161-8846-46B8-B308-E161A047E834}" dt="2025-03-24T07:10:22.137" v="1853" actId="113"/>
          <ac:spMkLst>
            <pc:docMk/>
            <pc:sldMk cId="3728601026" sldId="262"/>
            <ac:spMk id="7" creationId="{665CD995-A2F5-6C13-BDB5-BD824A69A938}"/>
          </ac:spMkLst>
        </pc:spChg>
        <pc:spChg chg="mod">
          <ac:chgData name="Roberta Vancea" userId="b23a6bda-9b69-459c-b87b-c66b04279c04" providerId="ADAL" clId="{B0219161-8846-46B8-B308-E161A047E834}" dt="2025-03-24T07:22:24.572" v="1961" actId="1076"/>
          <ac:spMkLst>
            <pc:docMk/>
            <pc:sldMk cId="3728601026" sldId="262"/>
            <ac:spMk id="19" creationId="{CF33130A-526B-366B-F0F6-6970F4C7D5CE}"/>
          </ac:spMkLst>
        </pc:spChg>
      </pc:sldChg>
      <pc:sldChg chg="addSp delSp modSp add mod">
        <pc:chgData name="Roberta Vancea" userId="b23a6bda-9b69-459c-b87b-c66b04279c04" providerId="ADAL" clId="{B0219161-8846-46B8-B308-E161A047E834}" dt="2025-03-24T07:23:08.475" v="1973" actId="404"/>
        <pc:sldMkLst>
          <pc:docMk/>
          <pc:sldMk cId="2927188446" sldId="263"/>
        </pc:sldMkLst>
        <pc:spChg chg="add mod">
          <ac:chgData name="Roberta Vancea" userId="b23a6bda-9b69-459c-b87b-c66b04279c04" providerId="ADAL" clId="{B0219161-8846-46B8-B308-E161A047E834}" dt="2025-03-24T07:23:08.475" v="1973" actId="404"/>
          <ac:spMkLst>
            <pc:docMk/>
            <pc:sldMk cId="2927188446" sldId="263"/>
            <ac:spMk id="2" creationId="{C9CFD8F6-8797-727A-626B-7E374BFE2823}"/>
          </ac:spMkLst>
        </pc:spChg>
        <pc:spChg chg="mod">
          <ac:chgData name="Roberta Vancea" userId="b23a6bda-9b69-459c-b87b-c66b04279c04" providerId="ADAL" clId="{B0219161-8846-46B8-B308-E161A047E834}" dt="2025-03-24T07:22:38.736" v="1965" actId="1076"/>
          <ac:spMkLst>
            <pc:docMk/>
            <pc:sldMk cId="2927188446" sldId="263"/>
            <ac:spMk id="3" creationId="{7FF95C1D-761E-8A69-B973-812B31C75D0F}"/>
          </ac:spMkLst>
        </pc:spChg>
        <pc:spChg chg="add mod">
          <ac:chgData name="Roberta Vancea" userId="b23a6bda-9b69-459c-b87b-c66b04279c04" providerId="ADAL" clId="{B0219161-8846-46B8-B308-E161A047E834}" dt="2025-03-21T14:51:53.461" v="1633" actId="1076"/>
          <ac:spMkLst>
            <pc:docMk/>
            <pc:sldMk cId="2927188446" sldId="263"/>
            <ac:spMk id="8" creationId="{1414BAF1-EE15-FDA3-4D5C-1BC2AE011E10}"/>
          </ac:spMkLst>
        </pc:spChg>
        <pc:spChg chg="add mod">
          <ac:chgData name="Roberta Vancea" userId="b23a6bda-9b69-459c-b87b-c66b04279c04" providerId="ADAL" clId="{B0219161-8846-46B8-B308-E161A047E834}" dt="2025-03-21T14:51:56.470" v="1634" actId="1076"/>
          <ac:spMkLst>
            <pc:docMk/>
            <pc:sldMk cId="2927188446" sldId="263"/>
            <ac:spMk id="13" creationId="{28E84625-8301-62ED-65FD-CE42AE977C99}"/>
          </ac:spMkLst>
        </pc:spChg>
        <pc:spChg chg="add mod">
          <ac:chgData name="Roberta Vancea" userId="b23a6bda-9b69-459c-b87b-c66b04279c04" providerId="ADAL" clId="{B0219161-8846-46B8-B308-E161A047E834}" dt="2025-03-21T14:58:23.325" v="1667" actId="20577"/>
          <ac:spMkLst>
            <pc:docMk/>
            <pc:sldMk cId="2927188446" sldId="263"/>
            <ac:spMk id="15" creationId="{DEAE8105-3FFC-9F87-5893-D8A7B2FD7D29}"/>
          </ac:spMkLst>
        </pc:spChg>
        <pc:spChg chg="mod">
          <ac:chgData name="Roberta Vancea" userId="b23a6bda-9b69-459c-b87b-c66b04279c04" providerId="ADAL" clId="{B0219161-8846-46B8-B308-E161A047E834}" dt="2025-03-24T07:22:45.558" v="1967" actId="207"/>
          <ac:spMkLst>
            <pc:docMk/>
            <pc:sldMk cId="2927188446" sldId="263"/>
            <ac:spMk id="19" creationId="{F1E6C4D9-EF46-0726-D0D8-C80E8ED966CE}"/>
          </ac:spMkLst>
        </pc:spChg>
        <pc:picChg chg="add mod">
          <ac:chgData name="Roberta Vancea" userId="b23a6bda-9b69-459c-b87b-c66b04279c04" providerId="ADAL" clId="{B0219161-8846-46B8-B308-E161A047E834}" dt="2025-03-21T14:51:37.939" v="1629" actId="1076"/>
          <ac:picMkLst>
            <pc:docMk/>
            <pc:sldMk cId="2927188446" sldId="263"/>
            <ac:picMk id="7" creationId="{1E2D5BD3-A828-6831-B8EE-823423E45DE9}"/>
          </ac:picMkLst>
        </pc:picChg>
      </pc:sldChg>
      <pc:sldChg chg="addSp delSp modSp add mod">
        <pc:chgData name="Roberta Vancea" userId="b23a6bda-9b69-459c-b87b-c66b04279c04" providerId="ADAL" clId="{B0219161-8846-46B8-B308-E161A047E834}" dt="2025-03-24T07:24:36.224" v="1996" actId="20577"/>
        <pc:sldMkLst>
          <pc:docMk/>
          <pc:sldMk cId="2465608732" sldId="264"/>
        </pc:sldMkLst>
        <pc:spChg chg="add">
          <ac:chgData name="Roberta Vancea" userId="b23a6bda-9b69-459c-b87b-c66b04279c04" providerId="ADAL" clId="{B0219161-8846-46B8-B308-E161A047E834}" dt="2025-03-24T07:14:12.989" v="1882"/>
          <ac:spMkLst>
            <pc:docMk/>
            <pc:sldMk cId="2465608732" sldId="264"/>
            <ac:spMk id="2" creationId="{C390C8FD-A460-700E-E7E3-094C00155208}"/>
          </ac:spMkLst>
        </pc:spChg>
        <pc:spChg chg="add mod">
          <ac:chgData name="Roberta Vancea" userId="b23a6bda-9b69-459c-b87b-c66b04279c04" providerId="ADAL" clId="{B0219161-8846-46B8-B308-E161A047E834}" dt="2025-03-24T07:24:00.467" v="1988" actId="1076"/>
          <ac:spMkLst>
            <pc:docMk/>
            <pc:sldMk cId="2465608732" sldId="264"/>
            <ac:spMk id="2" creationId="{E0344B0C-6BB1-D62A-DFAB-287A1872C28C}"/>
          </ac:spMkLst>
        </pc:spChg>
        <pc:spChg chg="mod">
          <ac:chgData name="Roberta Vancea" userId="b23a6bda-9b69-459c-b87b-c66b04279c04" providerId="ADAL" clId="{B0219161-8846-46B8-B308-E161A047E834}" dt="2025-03-24T07:23:57.528" v="1987" actId="1076"/>
          <ac:spMkLst>
            <pc:docMk/>
            <pc:sldMk cId="2465608732" sldId="264"/>
            <ac:spMk id="3" creationId="{9DFF4B38-0CA2-1AE9-8AF1-7CDAE5606E30}"/>
          </ac:spMkLst>
        </pc:spChg>
        <pc:spChg chg="add mod">
          <ac:chgData name="Roberta Vancea" userId="b23a6bda-9b69-459c-b87b-c66b04279c04" providerId="ADAL" clId="{B0219161-8846-46B8-B308-E161A047E834}" dt="2025-03-24T07:24:36.224" v="1996" actId="20577"/>
          <ac:spMkLst>
            <pc:docMk/>
            <pc:sldMk cId="2465608732" sldId="264"/>
            <ac:spMk id="7" creationId="{274E7EB9-C20A-6B12-D90C-7F1DE250E81A}"/>
          </ac:spMkLst>
        </pc:spChg>
        <pc:spChg chg="mod">
          <ac:chgData name="Roberta Vancea" userId="b23a6bda-9b69-459c-b87b-c66b04279c04" providerId="ADAL" clId="{B0219161-8846-46B8-B308-E161A047E834}" dt="2025-03-24T07:24:06.740" v="1990" actId="207"/>
          <ac:spMkLst>
            <pc:docMk/>
            <pc:sldMk cId="2465608732" sldId="264"/>
            <ac:spMk id="19" creationId="{DE8476E0-1A33-5FC6-A2E8-B07BF8AABA64}"/>
          </ac:spMkLst>
        </pc:spChg>
        <pc:picChg chg="mod">
          <ac:chgData name="Roberta Vancea" userId="b23a6bda-9b69-459c-b87b-c66b04279c04" providerId="ADAL" clId="{B0219161-8846-46B8-B308-E161A047E834}" dt="2025-03-24T07:14:19.300" v="1884" actId="1076"/>
          <ac:picMkLst>
            <pc:docMk/>
            <pc:sldMk cId="2465608732" sldId="264"/>
            <ac:picMk id="4" creationId="{8C643AE2-C69B-A957-506C-B7AD173A27EE}"/>
          </ac:picMkLst>
        </pc:picChg>
      </pc:sldChg>
      <pc:sldChg chg="addSp delSp modSp add mod">
        <pc:chgData name="Roberta Vancea" userId="b23a6bda-9b69-459c-b87b-c66b04279c04" providerId="ADAL" clId="{B0219161-8846-46B8-B308-E161A047E834}" dt="2025-03-24T07:23:37.199" v="1980" actId="207"/>
        <pc:sldMkLst>
          <pc:docMk/>
          <pc:sldMk cId="2350781545" sldId="265"/>
        </pc:sldMkLst>
        <pc:spChg chg="add mod">
          <ac:chgData name="Roberta Vancea" userId="b23a6bda-9b69-459c-b87b-c66b04279c04" providerId="ADAL" clId="{B0219161-8846-46B8-B308-E161A047E834}" dt="2025-03-24T07:23:30.972" v="1977"/>
          <ac:spMkLst>
            <pc:docMk/>
            <pc:sldMk cId="2350781545" sldId="265"/>
            <ac:spMk id="2" creationId="{4CE90772-E8E4-BE32-80B1-EE61B7C4E686}"/>
          </ac:spMkLst>
        </pc:spChg>
        <pc:spChg chg="mod">
          <ac:chgData name="Roberta Vancea" userId="b23a6bda-9b69-459c-b87b-c66b04279c04" providerId="ADAL" clId="{B0219161-8846-46B8-B308-E161A047E834}" dt="2025-03-24T07:16:50.380" v="1930" actId="114"/>
          <ac:spMkLst>
            <pc:docMk/>
            <pc:sldMk cId="2350781545" sldId="265"/>
            <ac:spMk id="3" creationId="{A97479E0-0234-E39B-8EE6-34CB2B1632C4}"/>
          </ac:spMkLst>
        </pc:spChg>
        <pc:spChg chg="add mod">
          <ac:chgData name="Roberta Vancea" userId="b23a6bda-9b69-459c-b87b-c66b04279c04" providerId="ADAL" clId="{B0219161-8846-46B8-B308-E161A047E834}" dt="2025-03-24T07:16:30.583" v="1926" actId="1076"/>
          <ac:spMkLst>
            <pc:docMk/>
            <pc:sldMk cId="2350781545" sldId="265"/>
            <ac:spMk id="7" creationId="{7960026C-2EF1-FEFF-7E9D-000579CC8A9C}"/>
          </ac:spMkLst>
        </pc:spChg>
        <pc:spChg chg="mod">
          <ac:chgData name="Roberta Vancea" userId="b23a6bda-9b69-459c-b87b-c66b04279c04" providerId="ADAL" clId="{B0219161-8846-46B8-B308-E161A047E834}" dt="2025-03-24T07:23:37.199" v="1980" actId="207"/>
          <ac:spMkLst>
            <pc:docMk/>
            <pc:sldMk cId="2350781545" sldId="265"/>
            <ac:spMk id="19" creationId="{34C9DD8C-732F-7B6C-3949-AF9467654580}"/>
          </ac:spMkLst>
        </pc:spChg>
      </pc:sldChg>
      <pc:sldChg chg="addSp delSp modSp add mod">
        <pc:chgData name="Roberta Vancea" userId="b23a6bda-9b69-459c-b87b-c66b04279c04" providerId="ADAL" clId="{B0219161-8846-46B8-B308-E161A047E834}" dt="2025-03-24T07:23:46.268" v="1983" actId="207"/>
        <pc:sldMkLst>
          <pc:docMk/>
          <pc:sldMk cId="563164832" sldId="266"/>
        </pc:sldMkLst>
        <pc:spChg chg="add mod">
          <ac:chgData name="Roberta Vancea" userId="b23a6bda-9b69-459c-b87b-c66b04279c04" providerId="ADAL" clId="{B0219161-8846-46B8-B308-E161A047E834}" dt="2025-03-24T07:23:42.779" v="1982" actId="1076"/>
          <ac:spMkLst>
            <pc:docMk/>
            <pc:sldMk cId="563164832" sldId="266"/>
            <ac:spMk id="2" creationId="{A360701F-13C4-F9B7-90DB-F66BA133D46D}"/>
          </ac:spMkLst>
        </pc:spChg>
        <pc:spChg chg="mod">
          <ac:chgData name="Roberta Vancea" userId="b23a6bda-9b69-459c-b87b-c66b04279c04" providerId="ADAL" clId="{B0219161-8846-46B8-B308-E161A047E834}" dt="2025-03-24T07:17:05.530" v="1934" actId="114"/>
          <ac:spMkLst>
            <pc:docMk/>
            <pc:sldMk cId="563164832" sldId="266"/>
            <ac:spMk id="3" creationId="{FF5DDBA8-9764-15CB-4A2B-C1F7EE809FA3}"/>
          </ac:spMkLst>
        </pc:spChg>
        <pc:spChg chg="add mod">
          <ac:chgData name="Roberta Vancea" userId="b23a6bda-9b69-459c-b87b-c66b04279c04" providerId="ADAL" clId="{B0219161-8846-46B8-B308-E161A047E834}" dt="2025-03-24T07:16:20.968" v="1924" actId="1076"/>
          <ac:spMkLst>
            <pc:docMk/>
            <pc:sldMk cId="563164832" sldId="266"/>
            <ac:spMk id="8" creationId="{584192BE-E815-81DD-2817-D237B378D00A}"/>
          </ac:spMkLst>
        </pc:spChg>
        <pc:spChg chg="mod">
          <ac:chgData name="Roberta Vancea" userId="b23a6bda-9b69-459c-b87b-c66b04279c04" providerId="ADAL" clId="{B0219161-8846-46B8-B308-E161A047E834}" dt="2025-03-24T07:23:46.268" v="1983" actId="207"/>
          <ac:spMkLst>
            <pc:docMk/>
            <pc:sldMk cId="563164832" sldId="266"/>
            <ac:spMk id="19" creationId="{2179A3D8-5DBA-378F-1FDA-4886B1E75149}"/>
          </ac:spMkLst>
        </pc:spChg>
        <pc:picChg chg="mod">
          <ac:chgData name="Roberta Vancea" userId="b23a6bda-9b69-459c-b87b-c66b04279c04" providerId="ADAL" clId="{B0219161-8846-46B8-B308-E161A047E834}" dt="2025-03-21T14:37:58.793" v="1421" actId="1076"/>
          <ac:picMkLst>
            <pc:docMk/>
            <pc:sldMk cId="563164832" sldId="266"/>
            <ac:picMk id="4" creationId="{92B3BA08-B470-2DC0-6029-A14F0577FD4B}"/>
          </ac:picMkLst>
        </pc:picChg>
        <pc:picChg chg="add mod">
          <ac:chgData name="Roberta Vancea" userId="b23a6bda-9b69-459c-b87b-c66b04279c04" providerId="ADAL" clId="{B0219161-8846-46B8-B308-E161A047E834}" dt="2025-03-21T15:00:28.464" v="1679" actId="1076"/>
          <ac:picMkLst>
            <pc:docMk/>
            <pc:sldMk cId="563164832" sldId="266"/>
            <ac:picMk id="11" creationId="{7E6FF3C7-1FAE-0FE8-C0EE-59DFB5D3594A}"/>
          </ac:picMkLst>
        </pc:picChg>
      </pc:sldChg>
      <pc:sldChg chg="addSp delSp modSp add mod ord">
        <pc:chgData name="Roberta Vancea" userId="b23a6bda-9b69-459c-b87b-c66b04279c04" providerId="ADAL" clId="{B0219161-8846-46B8-B308-E161A047E834}" dt="2025-03-21T14:15:17.706" v="1017" actId="1076"/>
        <pc:sldMkLst>
          <pc:docMk/>
          <pc:sldMk cId="4252399101" sldId="267"/>
        </pc:sldMkLst>
        <pc:spChg chg="add mod">
          <ac:chgData name="Roberta Vancea" userId="b23a6bda-9b69-459c-b87b-c66b04279c04" providerId="ADAL" clId="{B0219161-8846-46B8-B308-E161A047E834}" dt="2025-03-21T14:12:44.077" v="946" actId="1076"/>
          <ac:spMkLst>
            <pc:docMk/>
            <pc:sldMk cId="4252399101" sldId="267"/>
            <ac:spMk id="11" creationId="{CC594342-43F7-039D-8F53-A55BAEA1A32F}"/>
          </ac:spMkLst>
        </pc:spChg>
        <pc:spChg chg="add mod">
          <ac:chgData name="Roberta Vancea" userId="b23a6bda-9b69-459c-b87b-c66b04279c04" providerId="ADAL" clId="{B0219161-8846-46B8-B308-E161A047E834}" dt="2025-03-21T14:12:36.088" v="944" actId="1076"/>
          <ac:spMkLst>
            <pc:docMk/>
            <pc:sldMk cId="4252399101" sldId="267"/>
            <ac:spMk id="14" creationId="{71D361ED-D2E7-1159-3337-4B908F50C51E}"/>
          </ac:spMkLst>
        </pc:spChg>
        <pc:spChg chg="add mod">
          <ac:chgData name="Roberta Vancea" userId="b23a6bda-9b69-459c-b87b-c66b04279c04" providerId="ADAL" clId="{B0219161-8846-46B8-B308-E161A047E834}" dt="2025-03-21T14:14:32.279" v="999" actId="1076"/>
          <ac:spMkLst>
            <pc:docMk/>
            <pc:sldMk cId="4252399101" sldId="267"/>
            <ac:spMk id="16" creationId="{823E4C86-7A14-7F72-732D-56B45986D665}"/>
          </ac:spMkLst>
        </pc:spChg>
        <pc:spChg chg="add mod">
          <ac:chgData name="Roberta Vancea" userId="b23a6bda-9b69-459c-b87b-c66b04279c04" providerId="ADAL" clId="{B0219161-8846-46B8-B308-E161A047E834}" dt="2025-03-21T14:15:17.706" v="1017" actId="1076"/>
          <ac:spMkLst>
            <pc:docMk/>
            <pc:sldMk cId="4252399101" sldId="267"/>
            <ac:spMk id="17" creationId="{F00B031B-C298-2CF6-AE5E-814AEF5E6BCA}"/>
          </ac:spMkLst>
        </pc:spChg>
        <pc:spChg chg="add mod">
          <ac:chgData name="Roberta Vancea" userId="b23a6bda-9b69-459c-b87b-c66b04279c04" providerId="ADAL" clId="{B0219161-8846-46B8-B308-E161A047E834}" dt="2025-03-21T14:15:05.417" v="1013" actId="1076"/>
          <ac:spMkLst>
            <pc:docMk/>
            <pc:sldMk cId="4252399101" sldId="267"/>
            <ac:spMk id="18" creationId="{A8F4F087-89DB-F52B-3CB9-57F30BD10022}"/>
          </ac:spMkLst>
        </pc:spChg>
        <pc:spChg chg="mod">
          <ac:chgData name="Roberta Vancea" userId="b23a6bda-9b69-459c-b87b-c66b04279c04" providerId="ADAL" clId="{B0219161-8846-46B8-B308-E161A047E834}" dt="2025-03-21T13:50:12.644" v="561" actId="20577"/>
          <ac:spMkLst>
            <pc:docMk/>
            <pc:sldMk cId="4252399101" sldId="267"/>
            <ac:spMk id="19" creationId="{E9CD0A09-439D-A2F3-8B6F-3B40DDB53A57}"/>
          </ac:spMkLst>
        </pc:spChg>
        <pc:spChg chg="add mod">
          <ac:chgData name="Roberta Vancea" userId="b23a6bda-9b69-459c-b87b-c66b04279c04" providerId="ADAL" clId="{B0219161-8846-46B8-B308-E161A047E834}" dt="2025-03-21T14:14:51.655" v="1008" actId="1076"/>
          <ac:spMkLst>
            <pc:docMk/>
            <pc:sldMk cId="4252399101" sldId="267"/>
            <ac:spMk id="20" creationId="{F1C0683D-D33F-0B9D-8A8A-465684DE209E}"/>
          </ac:spMkLst>
        </pc:spChg>
      </pc:sldChg>
      <pc:sldChg chg="addSp modSp add mod">
        <pc:chgData name="Roberta Vancea" userId="b23a6bda-9b69-459c-b87b-c66b04279c04" providerId="ADAL" clId="{B0219161-8846-46B8-B308-E161A047E834}" dt="2025-03-21T14:00:46.329" v="816" actId="113"/>
        <pc:sldMkLst>
          <pc:docMk/>
          <pc:sldMk cId="2111498349" sldId="268"/>
        </pc:sldMkLst>
        <pc:spChg chg="add mod">
          <ac:chgData name="Roberta Vancea" userId="b23a6bda-9b69-459c-b87b-c66b04279c04" providerId="ADAL" clId="{B0219161-8846-46B8-B308-E161A047E834}" dt="2025-03-21T14:00:46.329" v="816" actId="113"/>
          <ac:spMkLst>
            <pc:docMk/>
            <pc:sldMk cId="2111498349" sldId="268"/>
            <ac:spMk id="3" creationId="{7AE6FCA7-3AAE-D105-FA3F-ACB83D9C2685}"/>
          </ac:spMkLst>
        </pc:spChg>
        <pc:spChg chg="mod">
          <ac:chgData name="Roberta Vancea" userId="b23a6bda-9b69-459c-b87b-c66b04279c04" providerId="ADAL" clId="{B0219161-8846-46B8-B308-E161A047E834}" dt="2025-03-21T13:50:28.015" v="575" actId="20577"/>
          <ac:spMkLst>
            <pc:docMk/>
            <pc:sldMk cId="2111498349" sldId="268"/>
            <ac:spMk id="19" creationId="{D8F210A2-A740-FB69-18E1-C45BCA55425D}"/>
          </ac:spMkLst>
        </pc:spChg>
      </pc:sldChg>
      <pc:sldChg chg="addSp delSp modSp add mod">
        <pc:chgData name="Roberta Vancea" userId="b23a6bda-9b69-459c-b87b-c66b04279c04" providerId="ADAL" clId="{B0219161-8846-46B8-B308-E161A047E834}" dt="2025-03-24T07:22:57.611" v="1969" actId="404"/>
        <pc:sldMkLst>
          <pc:docMk/>
          <pc:sldMk cId="2918422910" sldId="269"/>
        </pc:sldMkLst>
        <pc:spChg chg="mod">
          <ac:chgData name="Roberta Vancea" userId="b23a6bda-9b69-459c-b87b-c66b04279c04" providerId="ADAL" clId="{B0219161-8846-46B8-B308-E161A047E834}" dt="2025-03-24T07:22:01.592" v="1956" actId="1076"/>
          <ac:spMkLst>
            <pc:docMk/>
            <pc:sldMk cId="2918422910" sldId="269"/>
            <ac:spMk id="3" creationId="{B4F4BFD7-6663-3028-48AA-DF14A49FA12B}"/>
          </ac:spMkLst>
        </pc:spChg>
        <pc:spChg chg="add mod">
          <ac:chgData name="Roberta Vancea" userId="b23a6bda-9b69-459c-b87b-c66b04279c04" providerId="ADAL" clId="{B0219161-8846-46B8-B308-E161A047E834}" dt="2025-03-24T07:04:52.589" v="1836" actId="113"/>
          <ac:spMkLst>
            <pc:docMk/>
            <pc:sldMk cId="2918422910" sldId="269"/>
            <ac:spMk id="7" creationId="{A873AA29-AA2A-A2C1-D5E2-9EF5AFC1142D}"/>
          </ac:spMkLst>
        </pc:spChg>
        <pc:spChg chg="add mod">
          <ac:chgData name="Roberta Vancea" userId="b23a6bda-9b69-459c-b87b-c66b04279c04" providerId="ADAL" clId="{B0219161-8846-46B8-B308-E161A047E834}" dt="2025-03-24T07:22:57.611" v="1969" actId="404"/>
          <ac:spMkLst>
            <pc:docMk/>
            <pc:sldMk cId="2918422910" sldId="269"/>
            <ac:spMk id="8" creationId="{9D609C13-E87F-BF7F-AD56-CD6C11372E27}"/>
          </ac:spMkLst>
        </pc:spChg>
        <pc:spChg chg="mod">
          <ac:chgData name="Roberta Vancea" userId="b23a6bda-9b69-459c-b87b-c66b04279c04" providerId="ADAL" clId="{B0219161-8846-46B8-B308-E161A047E834}" dt="2025-03-24T07:22:12.802" v="1958" actId="207"/>
          <ac:spMkLst>
            <pc:docMk/>
            <pc:sldMk cId="2918422910" sldId="269"/>
            <ac:spMk id="19" creationId="{99717F8E-881C-101B-107F-313D560FB637}"/>
          </ac:spMkLst>
        </pc:spChg>
      </pc:sldChg>
      <pc:sldChg chg="addSp delSp modSp add mod">
        <pc:chgData name="Roberta Vancea" userId="b23a6bda-9b69-459c-b87b-c66b04279c04" providerId="ADAL" clId="{B0219161-8846-46B8-B308-E161A047E834}" dt="2025-03-21T14:14:21.766" v="998" actId="1076"/>
        <pc:sldMkLst>
          <pc:docMk/>
          <pc:sldMk cId="3651716085" sldId="270"/>
        </pc:sldMkLst>
        <pc:spChg chg="add mod">
          <ac:chgData name="Roberta Vancea" userId="b23a6bda-9b69-459c-b87b-c66b04279c04" providerId="ADAL" clId="{B0219161-8846-46B8-B308-E161A047E834}" dt="2025-03-21T14:09:30.162" v="895" actId="1076"/>
          <ac:spMkLst>
            <pc:docMk/>
            <pc:sldMk cId="3651716085" sldId="270"/>
            <ac:spMk id="7" creationId="{50582E32-4297-68FD-8410-334246B1774A}"/>
          </ac:spMkLst>
        </pc:spChg>
        <pc:spChg chg="add mod">
          <ac:chgData name="Roberta Vancea" userId="b23a6bda-9b69-459c-b87b-c66b04279c04" providerId="ADAL" clId="{B0219161-8846-46B8-B308-E161A047E834}" dt="2025-03-21T14:14:14.602" v="996" actId="1076"/>
          <ac:spMkLst>
            <pc:docMk/>
            <pc:sldMk cId="3651716085" sldId="270"/>
            <ac:spMk id="13" creationId="{AF13A1BD-E22A-DDF0-916D-630B925C5D2D}"/>
          </ac:spMkLst>
        </pc:spChg>
        <pc:spChg chg="add mod">
          <ac:chgData name="Roberta Vancea" userId="b23a6bda-9b69-459c-b87b-c66b04279c04" providerId="ADAL" clId="{B0219161-8846-46B8-B308-E161A047E834}" dt="2025-03-21T14:14:10.556" v="995" actId="1076"/>
          <ac:spMkLst>
            <pc:docMk/>
            <pc:sldMk cId="3651716085" sldId="270"/>
            <ac:spMk id="15" creationId="{1DEF21AC-BA5F-7EF2-30E6-F74E7931B2EC}"/>
          </ac:spMkLst>
        </pc:spChg>
        <pc:spChg chg="add mod">
          <ac:chgData name="Roberta Vancea" userId="b23a6bda-9b69-459c-b87b-c66b04279c04" providerId="ADAL" clId="{B0219161-8846-46B8-B308-E161A047E834}" dt="2025-03-21T14:10:53.685" v="914" actId="1076"/>
          <ac:spMkLst>
            <pc:docMk/>
            <pc:sldMk cId="3651716085" sldId="270"/>
            <ac:spMk id="17" creationId="{E3A48BEB-5429-A0E7-339C-E043F56E9CDD}"/>
          </ac:spMkLst>
        </pc:spChg>
        <pc:spChg chg="add mod">
          <ac:chgData name="Roberta Vancea" userId="b23a6bda-9b69-459c-b87b-c66b04279c04" providerId="ADAL" clId="{B0219161-8846-46B8-B308-E161A047E834}" dt="2025-03-21T14:14:18.101" v="997" actId="1076"/>
          <ac:spMkLst>
            <pc:docMk/>
            <pc:sldMk cId="3651716085" sldId="270"/>
            <ac:spMk id="18" creationId="{34BDC4B1-A994-6A17-F1D8-800F8F66FE3E}"/>
          </ac:spMkLst>
        </pc:spChg>
        <pc:spChg chg="add mod">
          <ac:chgData name="Roberta Vancea" userId="b23a6bda-9b69-459c-b87b-c66b04279c04" providerId="ADAL" clId="{B0219161-8846-46B8-B308-E161A047E834}" dt="2025-03-21T14:13:39.399" v="988" actId="1076"/>
          <ac:spMkLst>
            <pc:docMk/>
            <pc:sldMk cId="3651716085" sldId="270"/>
            <ac:spMk id="20" creationId="{04661933-45DC-11B7-86A8-286DE29BF93C}"/>
          </ac:spMkLst>
        </pc:spChg>
        <pc:spChg chg="add mod">
          <ac:chgData name="Roberta Vancea" userId="b23a6bda-9b69-459c-b87b-c66b04279c04" providerId="ADAL" clId="{B0219161-8846-46B8-B308-E161A047E834}" dt="2025-03-21T14:14:21.766" v="998" actId="1076"/>
          <ac:spMkLst>
            <pc:docMk/>
            <pc:sldMk cId="3651716085" sldId="270"/>
            <ac:spMk id="21" creationId="{CD427C14-00EF-16BC-9A4E-0217FD2EB7A1}"/>
          </ac:spMkLst>
        </pc:spChg>
        <pc:spChg chg="add mod">
          <ac:chgData name="Roberta Vancea" userId="b23a6bda-9b69-459c-b87b-c66b04279c04" providerId="ADAL" clId="{B0219161-8846-46B8-B308-E161A047E834}" dt="2025-03-21T14:13:10.944" v="977" actId="1076"/>
          <ac:spMkLst>
            <pc:docMk/>
            <pc:sldMk cId="3651716085" sldId="270"/>
            <ac:spMk id="22" creationId="{0A76CB6F-8C00-70FA-3121-8BC8875F221A}"/>
          </ac:spMkLst>
        </pc:spChg>
      </pc:sldChg>
      <pc:sldChg chg="addSp delSp modSp add mod">
        <pc:chgData name="Roberta Vancea" userId="b23a6bda-9b69-459c-b87b-c66b04279c04" providerId="ADAL" clId="{B0219161-8846-46B8-B308-E161A047E834}" dt="2025-03-21T14:34:33.738" v="1406" actId="21"/>
        <pc:sldMkLst>
          <pc:docMk/>
          <pc:sldMk cId="3738138278" sldId="271"/>
        </pc:sldMkLst>
        <pc:spChg chg="mod">
          <ac:chgData name="Roberta Vancea" userId="b23a6bda-9b69-459c-b87b-c66b04279c04" providerId="ADAL" clId="{B0219161-8846-46B8-B308-E161A047E834}" dt="2025-03-21T14:17:21.518" v="1129"/>
          <ac:spMkLst>
            <pc:docMk/>
            <pc:sldMk cId="3738138278" sldId="271"/>
            <ac:spMk id="19" creationId="{29BAF73E-8C49-B5CB-5DFC-74AE86CC7C73}"/>
          </ac:spMkLst>
        </pc:spChg>
        <pc:spChg chg="add mod">
          <ac:chgData name="Roberta Vancea" userId="b23a6bda-9b69-459c-b87b-c66b04279c04" providerId="ADAL" clId="{B0219161-8846-46B8-B308-E161A047E834}" dt="2025-03-21T14:26:00.491" v="1257" actId="20577"/>
          <ac:spMkLst>
            <pc:docMk/>
            <pc:sldMk cId="3738138278" sldId="271"/>
            <ac:spMk id="22" creationId="{574C3652-FA44-16D5-09B9-A4B4BF504140}"/>
          </ac:spMkLst>
        </pc:spChg>
        <pc:spChg chg="add mod">
          <ac:chgData name="Roberta Vancea" userId="b23a6bda-9b69-459c-b87b-c66b04279c04" providerId="ADAL" clId="{B0219161-8846-46B8-B308-E161A047E834}" dt="2025-03-21T14:30:50.429" v="1367" actId="1076"/>
          <ac:spMkLst>
            <pc:docMk/>
            <pc:sldMk cId="3738138278" sldId="271"/>
            <ac:spMk id="24" creationId="{956152AC-B3FE-D5FC-6F32-9A25EC0EBE9C}"/>
          </ac:spMkLst>
        </pc:spChg>
        <pc:spChg chg="add mod">
          <ac:chgData name="Roberta Vancea" userId="b23a6bda-9b69-459c-b87b-c66b04279c04" providerId="ADAL" clId="{B0219161-8846-46B8-B308-E161A047E834}" dt="2025-03-21T14:30:53.855" v="1368" actId="1076"/>
          <ac:spMkLst>
            <pc:docMk/>
            <pc:sldMk cId="3738138278" sldId="271"/>
            <ac:spMk id="26" creationId="{D748F261-7E7F-D30F-44AF-0C0B64ABC1A2}"/>
          </ac:spMkLst>
        </pc:spChg>
        <pc:spChg chg="add mod">
          <ac:chgData name="Roberta Vancea" userId="b23a6bda-9b69-459c-b87b-c66b04279c04" providerId="ADAL" clId="{B0219161-8846-46B8-B308-E161A047E834}" dt="2025-03-21T14:29:13.063" v="1360" actId="1076"/>
          <ac:spMkLst>
            <pc:docMk/>
            <pc:sldMk cId="3738138278" sldId="271"/>
            <ac:spMk id="28" creationId="{2707B563-346D-8B83-1FBD-26DDDCD8930E}"/>
          </ac:spMkLst>
        </pc:spChg>
        <pc:spChg chg="add mod">
          <ac:chgData name="Roberta Vancea" userId="b23a6bda-9b69-459c-b87b-c66b04279c04" providerId="ADAL" clId="{B0219161-8846-46B8-B308-E161A047E834}" dt="2025-03-21T14:31:17.465" v="1374" actId="1076"/>
          <ac:spMkLst>
            <pc:docMk/>
            <pc:sldMk cId="3738138278" sldId="271"/>
            <ac:spMk id="34" creationId="{02C239AC-979D-5028-9F12-8C26E5369BC5}"/>
          </ac:spMkLst>
        </pc:spChg>
        <pc:spChg chg="add mod">
          <ac:chgData name="Roberta Vancea" userId="b23a6bda-9b69-459c-b87b-c66b04279c04" providerId="ADAL" clId="{B0219161-8846-46B8-B308-E161A047E834}" dt="2025-03-21T14:28:53.028" v="1356" actId="1076"/>
          <ac:spMkLst>
            <pc:docMk/>
            <pc:sldMk cId="3738138278" sldId="271"/>
            <ac:spMk id="36" creationId="{29D028F5-BA18-49D1-EF23-8554CBDAFE0E}"/>
          </ac:spMkLst>
        </pc:spChg>
        <pc:cxnChg chg="add mod">
          <ac:chgData name="Roberta Vancea" userId="b23a6bda-9b69-459c-b87b-c66b04279c04" providerId="ADAL" clId="{B0219161-8846-46B8-B308-E161A047E834}" dt="2025-03-21T14:30:43.187" v="1365" actId="1076"/>
          <ac:cxnSpMkLst>
            <pc:docMk/>
            <pc:sldMk cId="3738138278" sldId="271"/>
            <ac:cxnSpMk id="37" creationId="{AC75ED5C-B149-D87A-B95D-604332C2112C}"/>
          </ac:cxnSpMkLst>
        </pc:cxnChg>
      </pc:sldChg>
      <pc:sldChg chg="delSp modSp add del mod">
        <pc:chgData name="Roberta Vancea" userId="b23a6bda-9b69-459c-b87b-c66b04279c04" providerId="ADAL" clId="{B0219161-8846-46B8-B308-E161A047E834}" dt="2025-03-21T14:41:04.555" v="1459" actId="2696"/>
        <pc:sldMkLst>
          <pc:docMk/>
          <pc:sldMk cId="3042989992" sldId="272"/>
        </pc:sldMkLst>
      </pc:sldChg>
      <pc:sldChg chg="addSp delSp modSp add mod">
        <pc:chgData name="Roberta Vancea" userId="b23a6bda-9b69-459c-b87b-c66b04279c04" providerId="ADAL" clId="{B0219161-8846-46B8-B308-E161A047E834}" dt="2025-03-24T07:25:42.587" v="2004" actId="14100"/>
        <pc:sldMkLst>
          <pc:docMk/>
          <pc:sldMk cId="3060571729" sldId="272"/>
        </pc:sldMkLst>
        <pc:spChg chg="add mod">
          <ac:chgData name="Roberta Vancea" userId="b23a6bda-9b69-459c-b87b-c66b04279c04" providerId="ADAL" clId="{B0219161-8846-46B8-B308-E161A047E834}" dt="2025-03-24T07:23:18.464" v="1975" actId="1076"/>
          <ac:spMkLst>
            <pc:docMk/>
            <pc:sldMk cId="3060571729" sldId="272"/>
            <ac:spMk id="2" creationId="{5A817C0A-6188-73D5-9C56-563221A70974}"/>
          </ac:spMkLst>
        </pc:spChg>
        <pc:spChg chg="mod">
          <ac:chgData name="Roberta Vancea" userId="b23a6bda-9b69-459c-b87b-c66b04279c04" providerId="ADAL" clId="{B0219161-8846-46B8-B308-E161A047E834}" dt="2025-03-24T07:17:20.584" v="1936" actId="114"/>
          <ac:spMkLst>
            <pc:docMk/>
            <pc:sldMk cId="3060571729" sldId="272"/>
            <ac:spMk id="3" creationId="{605E8060-9BD2-F836-B160-03B52CF2ECC6}"/>
          </ac:spMkLst>
        </pc:spChg>
        <pc:spChg chg="mod">
          <ac:chgData name="Roberta Vancea" userId="b23a6bda-9b69-459c-b87b-c66b04279c04" providerId="ADAL" clId="{B0219161-8846-46B8-B308-E161A047E834}" dt="2025-03-21T15:02:16.873" v="1759" actId="1076"/>
          <ac:spMkLst>
            <pc:docMk/>
            <pc:sldMk cId="3060571729" sldId="272"/>
            <ac:spMk id="8" creationId="{447E6973-A9DB-FB55-F1EB-9FE6F8562F70}"/>
          </ac:spMkLst>
        </pc:spChg>
        <pc:spChg chg="mod">
          <ac:chgData name="Roberta Vancea" userId="b23a6bda-9b69-459c-b87b-c66b04279c04" providerId="ADAL" clId="{B0219161-8846-46B8-B308-E161A047E834}" dt="2025-03-24T07:25:42.587" v="2004" actId="14100"/>
          <ac:spMkLst>
            <pc:docMk/>
            <pc:sldMk cId="3060571729" sldId="272"/>
            <ac:spMk id="15" creationId="{D0AF4DDE-6C27-AFE3-ABEE-D8072FADA8E4}"/>
          </ac:spMkLst>
        </pc:spChg>
        <pc:spChg chg="mod">
          <ac:chgData name="Roberta Vancea" userId="b23a6bda-9b69-459c-b87b-c66b04279c04" providerId="ADAL" clId="{B0219161-8846-46B8-B308-E161A047E834}" dt="2025-03-24T07:23:22.167" v="1976" actId="207"/>
          <ac:spMkLst>
            <pc:docMk/>
            <pc:sldMk cId="3060571729" sldId="272"/>
            <ac:spMk id="19" creationId="{227C8538-4835-DE93-7656-A2AF8C9B782E}"/>
          </ac:spMkLst>
        </pc:spChg>
      </pc:sldChg>
      <pc:sldChg chg="delSp add del mod">
        <pc:chgData name="Roberta Vancea" userId="b23a6bda-9b69-459c-b87b-c66b04279c04" providerId="ADAL" clId="{B0219161-8846-46B8-B308-E161A047E834}" dt="2025-03-21T15:00:32.740" v="1680" actId="2696"/>
        <pc:sldMkLst>
          <pc:docMk/>
          <pc:sldMk cId="3734016019" sldId="272"/>
        </pc:sldMkLst>
      </pc:sldChg>
    </pc:docChg>
  </pc:docChgLst>
  <pc:docChgLst>
    <pc:chgData name="Irina Stavila" userId="S::irina.stavila@lideea.eu::ee731429-c7de-41d6-a67a-4174c59c53b0" providerId="AD" clId="Web-{768A0A82-A559-D436-7CF5-924F0AFC6C23}"/>
    <pc:docChg chg="modSld">
      <pc:chgData name="Irina Stavila" userId="S::irina.stavila@lideea.eu::ee731429-c7de-41d6-a67a-4174c59c53b0" providerId="AD" clId="Web-{768A0A82-A559-D436-7CF5-924F0AFC6C23}" dt="2025-03-24T08:56:24.432" v="11" actId="1076"/>
      <pc:docMkLst>
        <pc:docMk/>
      </pc:docMkLst>
      <pc:sldChg chg="addSp delSp modSp">
        <pc:chgData name="Irina Stavila" userId="S::irina.stavila@lideea.eu::ee731429-c7de-41d6-a67a-4174c59c53b0" providerId="AD" clId="Web-{768A0A82-A559-D436-7CF5-924F0AFC6C23}" dt="2025-03-24T08:56:24.432" v="11" actId="1076"/>
        <pc:sldMkLst>
          <pc:docMk/>
          <pc:sldMk cId="2298686131" sldId="261"/>
        </pc:sldMkLst>
        <pc:spChg chg="mod">
          <ac:chgData name="Irina Stavila" userId="S::irina.stavila@lideea.eu::ee731429-c7de-41d6-a67a-4174c59c53b0" providerId="AD" clId="Web-{768A0A82-A559-D436-7CF5-924F0AFC6C23}" dt="2025-03-24T08:56:14.619" v="8" actId="1076"/>
          <ac:spMkLst>
            <pc:docMk/>
            <pc:sldMk cId="2298686131" sldId="261"/>
            <ac:spMk id="2" creationId="{5B98A50C-4634-DA55-0905-D4BBA5AA6575}"/>
          </ac:spMkLst>
        </pc:spChg>
        <pc:spChg chg="del mod">
          <ac:chgData name="Irina Stavila" userId="S::irina.stavila@lideea.eu::ee731429-c7de-41d6-a67a-4174c59c53b0" providerId="AD" clId="Web-{768A0A82-A559-D436-7CF5-924F0AFC6C23}" dt="2025-03-24T08:55:57.603" v="1"/>
          <ac:spMkLst>
            <pc:docMk/>
            <pc:sldMk cId="2298686131" sldId="261"/>
            <ac:spMk id="7" creationId="{EF1E0961-4139-7589-B2F4-1A139E13977E}"/>
          </ac:spMkLst>
        </pc:spChg>
        <pc:spChg chg="mod">
          <ac:chgData name="Irina Stavila" userId="S::irina.stavila@lideea.eu::ee731429-c7de-41d6-a67a-4174c59c53b0" providerId="AD" clId="Web-{768A0A82-A559-D436-7CF5-924F0AFC6C23}" dt="2025-03-24T08:56:24.432" v="11" actId="1076"/>
          <ac:spMkLst>
            <pc:docMk/>
            <pc:sldMk cId="2298686131" sldId="261"/>
            <ac:spMk id="8" creationId="{222C22D1-A04C-1C9C-8598-85CCCB9726BF}"/>
          </ac:spMkLst>
        </pc:spChg>
        <pc:spChg chg="add del">
          <ac:chgData name="Irina Stavila" userId="S::irina.stavila@lideea.eu::ee731429-c7de-41d6-a67a-4174c59c53b0" providerId="AD" clId="Web-{768A0A82-A559-D436-7CF5-924F0AFC6C23}" dt="2025-03-24T08:56:03.353" v="4"/>
          <ac:spMkLst>
            <pc:docMk/>
            <pc:sldMk cId="2298686131" sldId="261"/>
            <ac:spMk id="10" creationId="{EF1E0961-4139-7589-B2F4-1A139E13977E}"/>
          </ac:spMkLst>
        </pc:spChg>
        <pc:spChg chg="mod">
          <ac:chgData name="Irina Stavila" userId="S::irina.stavila@lideea.eu::ee731429-c7de-41d6-a67a-4174c59c53b0" providerId="AD" clId="Web-{768A0A82-A559-D436-7CF5-924F0AFC6C23}" dt="2025-03-24T08:56:12.072" v="7" actId="1076"/>
          <ac:spMkLst>
            <pc:docMk/>
            <pc:sldMk cId="2298686131" sldId="261"/>
            <ac:spMk id="14" creationId="{934BA484-31C1-CC67-D0A8-42B73AA9B024}"/>
          </ac:spMkLst>
        </pc:spChg>
        <pc:spChg chg="mod">
          <ac:chgData name="Irina Stavila" userId="S::irina.stavila@lideea.eu::ee731429-c7de-41d6-a67a-4174c59c53b0" providerId="AD" clId="Web-{768A0A82-A559-D436-7CF5-924F0AFC6C23}" dt="2025-03-24T08:56:19.963" v="10" actId="14100"/>
          <ac:spMkLst>
            <pc:docMk/>
            <pc:sldMk cId="2298686131" sldId="261"/>
            <ac:spMk id="16" creationId="{4FDA6DDE-CFEE-9ABE-C793-C1719895D6B1}"/>
          </ac:spMkLst>
        </pc:spChg>
        <pc:cxnChg chg="del">
          <ac:chgData name="Irina Stavila" userId="S::irina.stavila@lideea.eu::ee731429-c7de-41d6-a67a-4174c59c53b0" providerId="AD" clId="Web-{768A0A82-A559-D436-7CF5-924F0AFC6C23}" dt="2025-03-24T08:56:05.056" v="5"/>
          <ac:cxnSpMkLst>
            <pc:docMk/>
            <pc:sldMk cId="2298686131" sldId="261"/>
            <ac:cxnSpMk id="11" creationId="{3DA6AFAE-1CDB-34E4-380C-5EB5500769D0}"/>
          </ac:cxnSpMkLst>
        </pc:cxnChg>
        <pc:cxnChg chg="mod">
          <ac:chgData name="Irina Stavila" userId="S::irina.stavila@lideea.eu::ee731429-c7de-41d6-a67a-4174c59c53b0" providerId="AD" clId="Web-{768A0A82-A559-D436-7CF5-924F0AFC6C23}" dt="2025-03-24T08:56:00.415" v="2" actId="1076"/>
          <ac:cxnSpMkLst>
            <pc:docMk/>
            <pc:sldMk cId="2298686131" sldId="261"/>
            <ac:cxnSpMk id="13" creationId="{560885FB-AAC9-65BC-BBE0-0B849B269F16}"/>
          </ac:cxnSpMkLst>
        </pc:cxnChg>
      </pc:sldChg>
    </pc:docChg>
  </pc:docChgLst>
  <pc:docChgLst>
    <pc:chgData name="Roberta Vancea" userId="b23a6bda-9b69-459c-b87b-c66b04279c04" providerId="ADAL" clId="{7A60EDE1-A175-4DFB-908C-442BEB6CE5F1}"/>
    <pc:docChg chg="undo custSel modSld">
      <pc:chgData name="Roberta Vancea" userId="b23a6bda-9b69-459c-b87b-c66b04279c04" providerId="ADAL" clId="{7A60EDE1-A175-4DFB-908C-442BEB6CE5F1}" dt="2025-03-24T08:48:40.213" v="204" actId="21"/>
      <pc:docMkLst>
        <pc:docMk/>
      </pc:docMkLst>
      <pc:sldChg chg="addSp modSp mod">
        <pc:chgData name="Roberta Vancea" userId="b23a6bda-9b69-459c-b87b-c66b04279c04" providerId="ADAL" clId="{7A60EDE1-A175-4DFB-908C-442BEB6CE5F1}" dt="2025-03-24T08:44:36.073" v="159" actId="20577"/>
        <pc:sldMkLst>
          <pc:docMk/>
          <pc:sldMk cId="3728601026" sldId="262"/>
        </pc:sldMkLst>
        <pc:spChg chg="mod">
          <ac:chgData name="Roberta Vancea" userId="b23a6bda-9b69-459c-b87b-c66b04279c04" providerId="ADAL" clId="{7A60EDE1-A175-4DFB-908C-442BEB6CE5F1}" dt="2025-03-24T08:22:05.426" v="5" actId="207"/>
          <ac:spMkLst>
            <pc:docMk/>
            <pc:sldMk cId="3728601026" sldId="262"/>
            <ac:spMk id="3" creationId="{86CAF4BC-8463-B07E-2AF0-46983009CA87}"/>
          </ac:spMkLst>
        </pc:spChg>
        <pc:spChg chg="mod">
          <ac:chgData name="Roberta Vancea" userId="b23a6bda-9b69-459c-b87b-c66b04279c04" providerId="ADAL" clId="{7A60EDE1-A175-4DFB-908C-442BEB6CE5F1}" dt="2025-03-24T08:44:36.073" v="159" actId="20577"/>
          <ac:spMkLst>
            <pc:docMk/>
            <pc:sldMk cId="3728601026" sldId="262"/>
            <ac:spMk id="7" creationId="{665CD995-A2F5-6C13-BDB5-BD824A69A938}"/>
          </ac:spMkLst>
        </pc:spChg>
        <pc:spChg chg="add mod">
          <ac:chgData name="Roberta Vancea" userId="b23a6bda-9b69-459c-b87b-c66b04279c04" providerId="ADAL" clId="{7A60EDE1-A175-4DFB-908C-442BEB6CE5F1}" dt="2025-03-24T08:36:36.875" v="60" actId="1076"/>
          <ac:spMkLst>
            <pc:docMk/>
            <pc:sldMk cId="3728601026" sldId="262"/>
            <ac:spMk id="10" creationId="{F0734995-0299-25EB-0619-CAB6C470AAFF}"/>
          </ac:spMkLst>
        </pc:spChg>
        <pc:spChg chg="add mod">
          <ac:chgData name="Roberta Vancea" userId="b23a6bda-9b69-459c-b87b-c66b04279c04" providerId="ADAL" clId="{7A60EDE1-A175-4DFB-908C-442BEB6CE5F1}" dt="2025-03-24T08:36:53.757" v="61"/>
          <ac:spMkLst>
            <pc:docMk/>
            <pc:sldMk cId="3728601026" sldId="262"/>
            <ac:spMk id="12" creationId="{105443A1-8E61-5838-2CB7-4F7F9FAA0963}"/>
          </ac:spMkLst>
        </pc:spChg>
      </pc:sldChg>
      <pc:sldChg chg="modSp mod">
        <pc:chgData name="Roberta Vancea" userId="b23a6bda-9b69-459c-b87b-c66b04279c04" providerId="ADAL" clId="{7A60EDE1-A175-4DFB-908C-442BEB6CE5F1}" dt="2025-03-24T08:45:14.968" v="163" actId="20577"/>
        <pc:sldMkLst>
          <pc:docMk/>
          <pc:sldMk cId="2927188446" sldId="263"/>
        </pc:sldMkLst>
        <pc:spChg chg="mod">
          <ac:chgData name="Roberta Vancea" userId="b23a6bda-9b69-459c-b87b-c66b04279c04" providerId="ADAL" clId="{7A60EDE1-A175-4DFB-908C-442BEB6CE5F1}" dt="2025-03-24T08:22:11.332" v="6" actId="207"/>
          <ac:spMkLst>
            <pc:docMk/>
            <pc:sldMk cId="2927188446" sldId="263"/>
            <ac:spMk id="3" creationId="{7FF95C1D-761E-8A69-B973-812B31C75D0F}"/>
          </ac:spMkLst>
        </pc:spChg>
        <pc:spChg chg="mod">
          <ac:chgData name="Roberta Vancea" userId="b23a6bda-9b69-459c-b87b-c66b04279c04" providerId="ADAL" clId="{7A60EDE1-A175-4DFB-908C-442BEB6CE5F1}" dt="2025-03-24T08:44:19.065" v="156" actId="403"/>
          <ac:spMkLst>
            <pc:docMk/>
            <pc:sldMk cId="2927188446" sldId="263"/>
            <ac:spMk id="13" creationId="{28E84625-8301-62ED-65FD-CE42AE977C99}"/>
          </ac:spMkLst>
        </pc:spChg>
        <pc:spChg chg="mod">
          <ac:chgData name="Roberta Vancea" userId="b23a6bda-9b69-459c-b87b-c66b04279c04" providerId="ADAL" clId="{7A60EDE1-A175-4DFB-908C-442BEB6CE5F1}" dt="2025-03-24T08:45:14.968" v="163" actId="20577"/>
          <ac:spMkLst>
            <pc:docMk/>
            <pc:sldMk cId="2927188446" sldId="263"/>
            <ac:spMk id="15" creationId="{DEAE8105-3FFC-9F87-5893-D8A7B2FD7D29}"/>
          </ac:spMkLst>
        </pc:spChg>
      </pc:sldChg>
      <pc:sldChg chg="addSp delSp modSp mod">
        <pc:chgData name="Roberta Vancea" userId="b23a6bda-9b69-459c-b87b-c66b04279c04" providerId="ADAL" clId="{7A60EDE1-A175-4DFB-908C-442BEB6CE5F1}" dt="2025-03-24T08:48:18.560" v="198" actId="21"/>
        <pc:sldMkLst>
          <pc:docMk/>
          <pc:sldMk cId="2465608732" sldId="264"/>
        </pc:sldMkLst>
        <pc:spChg chg="mod">
          <ac:chgData name="Roberta Vancea" userId="b23a6bda-9b69-459c-b87b-c66b04279c04" providerId="ADAL" clId="{7A60EDE1-A175-4DFB-908C-442BEB6CE5F1}" dt="2025-03-24T08:47:45.364" v="186" actId="1076"/>
          <ac:spMkLst>
            <pc:docMk/>
            <pc:sldMk cId="2465608732" sldId="264"/>
            <ac:spMk id="3" creationId="{9DFF4B38-0CA2-1AE9-8AF1-7CDAE5606E30}"/>
          </ac:spMkLst>
        </pc:spChg>
        <pc:spChg chg="mod">
          <ac:chgData name="Roberta Vancea" userId="b23a6bda-9b69-459c-b87b-c66b04279c04" providerId="ADAL" clId="{7A60EDE1-A175-4DFB-908C-442BEB6CE5F1}" dt="2025-03-24T08:47:59.522" v="189" actId="1076"/>
          <ac:spMkLst>
            <pc:docMk/>
            <pc:sldMk cId="2465608732" sldId="264"/>
            <ac:spMk id="7" creationId="{274E7EB9-C20A-6B12-D90C-7F1DE250E81A}"/>
          </ac:spMkLst>
        </pc:spChg>
        <pc:spChg chg="add mod">
          <ac:chgData name="Roberta Vancea" userId="b23a6bda-9b69-459c-b87b-c66b04279c04" providerId="ADAL" clId="{7A60EDE1-A175-4DFB-908C-442BEB6CE5F1}" dt="2025-03-24T08:47:50.150" v="187" actId="1076"/>
          <ac:spMkLst>
            <pc:docMk/>
            <pc:sldMk cId="2465608732" sldId="264"/>
            <ac:spMk id="11" creationId="{E67DB159-6914-4277-8DF4-A4D6BDE1F902}"/>
          </ac:spMkLst>
        </pc:spChg>
        <pc:spChg chg="add mod">
          <ac:chgData name="Roberta Vancea" userId="b23a6bda-9b69-459c-b87b-c66b04279c04" providerId="ADAL" clId="{7A60EDE1-A175-4DFB-908C-442BEB6CE5F1}" dt="2025-03-24T08:48:13.513" v="196" actId="1076"/>
          <ac:spMkLst>
            <pc:docMk/>
            <pc:sldMk cId="2465608732" sldId="264"/>
            <ac:spMk id="14" creationId="{2EE5E8D5-0C31-9A0E-A665-95340633E652}"/>
          </ac:spMkLst>
        </pc:spChg>
        <pc:picChg chg="del">
          <ac:chgData name="Roberta Vancea" userId="b23a6bda-9b69-459c-b87b-c66b04279c04" providerId="ADAL" clId="{7A60EDE1-A175-4DFB-908C-442BEB6CE5F1}" dt="2025-03-24T08:48:18.560" v="198" actId="21"/>
          <ac:picMkLst>
            <pc:docMk/>
            <pc:sldMk cId="2465608732" sldId="264"/>
            <ac:picMk id="10" creationId="{79B403E2-B98A-9879-2E07-B409A5B0580E}"/>
          </ac:picMkLst>
        </pc:picChg>
        <pc:picChg chg="del">
          <ac:chgData name="Roberta Vancea" userId="b23a6bda-9b69-459c-b87b-c66b04279c04" providerId="ADAL" clId="{7A60EDE1-A175-4DFB-908C-442BEB6CE5F1}" dt="2025-03-24T08:48:16.291" v="197" actId="21"/>
          <ac:picMkLst>
            <pc:docMk/>
            <pc:sldMk cId="2465608732" sldId="264"/>
            <ac:picMk id="12" creationId="{5D819ACC-3CEF-2C16-0C7E-6DA3BBD7D8D7}"/>
          </ac:picMkLst>
        </pc:picChg>
      </pc:sldChg>
      <pc:sldChg chg="addSp modSp mod">
        <pc:chgData name="Roberta Vancea" userId="b23a6bda-9b69-459c-b87b-c66b04279c04" providerId="ADAL" clId="{7A60EDE1-A175-4DFB-908C-442BEB6CE5F1}" dt="2025-03-24T08:44:12.008" v="155" actId="1076"/>
        <pc:sldMkLst>
          <pc:docMk/>
          <pc:sldMk cId="2350781545" sldId="265"/>
        </pc:sldMkLst>
        <pc:spChg chg="mod">
          <ac:chgData name="Roberta Vancea" userId="b23a6bda-9b69-459c-b87b-c66b04279c04" providerId="ADAL" clId="{7A60EDE1-A175-4DFB-908C-442BEB6CE5F1}" dt="2025-03-24T08:22:25.973" v="9" actId="207"/>
          <ac:spMkLst>
            <pc:docMk/>
            <pc:sldMk cId="2350781545" sldId="265"/>
            <ac:spMk id="3" creationId="{A97479E0-0234-E39B-8EE6-34CB2B1632C4}"/>
          </ac:spMkLst>
        </pc:spChg>
        <pc:spChg chg="mod">
          <ac:chgData name="Roberta Vancea" userId="b23a6bda-9b69-459c-b87b-c66b04279c04" providerId="ADAL" clId="{7A60EDE1-A175-4DFB-908C-442BEB6CE5F1}" dt="2025-03-24T08:44:08.990" v="154" actId="1076"/>
          <ac:spMkLst>
            <pc:docMk/>
            <pc:sldMk cId="2350781545" sldId="265"/>
            <ac:spMk id="7" creationId="{7960026C-2EF1-FEFF-7E9D-000579CC8A9C}"/>
          </ac:spMkLst>
        </pc:spChg>
        <pc:spChg chg="add mod">
          <ac:chgData name="Roberta Vancea" userId="b23a6bda-9b69-459c-b87b-c66b04279c04" providerId="ADAL" clId="{7A60EDE1-A175-4DFB-908C-442BEB6CE5F1}" dt="2025-03-24T08:44:12.008" v="155" actId="1076"/>
          <ac:spMkLst>
            <pc:docMk/>
            <pc:sldMk cId="2350781545" sldId="265"/>
            <ac:spMk id="10" creationId="{0E72F1CB-CDD8-C455-8831-F7F4A8BE7A69}"/>
          </ac:spMkLst>
        </pc:spChg>
      </pc:sldChg>
      <pc:sldChg chg="modSp mod">
        <pc:chgData name="Roberta Vancea" userId="b23a6bda-9b69-459c-b87b-c66b04279c04" providerId="ADAL" clId="{7A60EDE1-A175-4DFB-908C-442BEB6CE5F1}" dt="2025-03-24T08:45:00.500" v="160"/>
        <pc:sldMkLst>
          <pc:docMk/>
          <pc:sldMk cId="563164832" sldId="266"/>
        </pc:sldMkLst>
        <pc:spChg chg="mod">
          <ac:chgData name="Roberta Vancea" userId="b23a6bda-9b69-459c-b87b-c66b04279c04" providerId="ADAL" clId="{7A60EDE1-A175-4DFB-908C-442BEB6CE5F1}" dt="2025-03-24T08:22:51.848" v="15" actId="207"/>
          <ac:spMkLst>
            <pc:docMk/>
            <pc:sldMk cId="563164832" sldId="266"/>
            <ac:spMk id="3" creationId="{FF5DDBA8-9764-15CB-4A2B-C1F7EE809FA3}"/>
          </ac:spMkLst>
        </pc:spChg>
        <pc:spChg chg="mod">
          <ac:chgData name="Roberta Vancea" userId="b23a6bda-9b69-459c-b87b-c66b04279c04" providerId="ADAL" clId="{7A60EDE1-A175-4DFB-908C-442BEB6CE5F1}" dt="2025-03-24T08:45:00.500" v="160"/>
          <ac:spMkLst>
            <pc:docMk/>
            <pc:sldMk cId="563164832" sldId="266"/>
            <ac:spMk id="8" creationId="{584192BE-E815-81DD-2817-D237B378D00A}"/>
          </ac:spMkLst>
        </pc:spChg>
      </pc:sldChg>
      <pc:sldChg chg="delSp modSp mod">
        <pc:chgData name="Roberta Vancea" userId="b23a6bda-9b69-459c-b87b-c66b04279c04" providerId="ADAL" clId="{7A60EDE1-A175-4DFB-908C-442BEB6CE5F1}" dt="2025-03-24T08:48:35.183" v="202" actId="21"/>
        <pc:sldMkLst>
          <pc:docMk/>
          <pc:sldMk cId="4252399101" sldId="267"/>
        </pc:sldMkLst>
        <pc:spChg chg="mod">
          <ac:chgData name="Roberta Vancea" userId="b23a6bda-9b69-459c-b87b-c66b04279c04" providerId="ADAL" clId="{7A60EDE1-A175-4DFB-908C-442BEB6CE5F1}" dt="2025-03-24T08:23:20.378" v="21" actId="207"/>
          <ac:spMkLst>
            <pc:docMk/>
            <pc:sldMk cId="4252399101" sldId="267"/>
            <ac:spMk id="17" creationId="{F00B031B-C298-2CF6-AE5E-814AEF5E6BCA}"/>
          </ac:spMkLst>
        </pc:spChg>
        <pc:spChg chg="mod">
          <ac:chgData name="Roberta Vancea" userId="b23a6bda-9b69-459c-b87b-c66b04279c04" providerId="ADAL" clId="{7A60EDE1-A175-4DFB-908C-442BEB6CE5F1}" dt="2025-03-24T08:23:22.745" v="22" actId="207"/>
          <ac:spMkLst>
            <pc:docMk/>
            <pc:sldMk cId="4252399101" sldId="267"/>
            <ac:spMk id="18" creationId="{A8F4F087-89DB-F52B-3CB9-57F30BD10022}"/>
          </ac:spMkLst>
        </pc:spChg>
        <pc:spChg chg="mod">
          <ac:chgData name="Roberta Vancea" userId="b23a6bda-9b69-459c-b87b-c66b04279c04" providerId="ADAL" clId="{7A60EDE1-A175-4DFB-908C-442BEB6CE5F1}" dt="2025-03-24T08:23:26.035" v="23" actId="207"/>
          <ac:spMkLst>
            <pc:docMk/>
            <pc:sldMk cId="4252399101" sldId="267"/>
            <ac:spMk id="20" creationId="{F1C0683D-D33F-0B9D-8A8A-465684DE209E}"/>
          </ac:spMkLst>
        </pc:spChg>
        <pc:picChg chg="del">
          <ac:chgData name="Roberta Vancea" userId="b23a6bda-9b69-459c-b87b-c66b04279c04" providerId="ADAL" clId="{7A60EDE1-A175-4DFB-908C-442BEB6CE5F1}" dt="2025-03-24T08:48:35.183" v="202" actId="21"/>
          <ac:picMkLst>
            <pc:docMk/>
            <pc:sldMk cId="4252399101" sldId="267"/>
            <ac:picMk id="10" creationId="{66924084-CCA1-976A-E281-D98374053868}"/>
          </ac:picMkLst>
        </pc:picChg>
        <pc:picChg chg="del">
          <ac:chgData name="Roberta Vancea" userId="b23a6bda-9b69-459c-b87b-c66b04279c04" providerId="ADAL" clId="{7A60EDE1-A175-4DFB-908C-442BEB6CE5F1}" dt="2025-03-24T08:48:33.116" v="201" actId="21"/>
          <ac:picMkLst>
            <pc:docMk/>
            <pc:sldMk cId="4252399101" sldId="267"/>
            <ac:picMk id="12" creationId="{D6D4F0E4-9F0B-02A8-4D8D-60F80C5B7787}"/>
          </ac:picMkLst>
        </pc:picChg>
      </pc:sldChg>
      <pc:sldChg chg="delSp modSp mod">
        <pc:chgData name="Roberta Vancea" userId="b23a6bda-9b69-459c-b87b-c66b04279c04" providerId="ADAL" clId="{7A60EDE1-A175-4DFB-908C-442BEB6CE5F1}" dt="2025-03-24T08:48:29.769" v="200" actId="21"/>
        <pc:sldMkLst>
          <pc:docMk/>
          <pc:sldMk cId="2111498349" sldId="268"/>
        </pc:sldMkLst>
        <pc:spChg chg="mod">
          <ac:chgData name="Roberta Vancea" userId="b23a6bda-9b69-459c-b87b-c66b04279c04" providerId="ADAL" clId="{7A60EDE1-A175-4DFB-908C-442BEB6CE5F1}" dt="2025-03-24T08:46:58.778" v="176" actId="207"/>
          <ac:spMkLst>
            <pc:docMk/>
            <pc:sldMk cId="2111498349" sldId="268"/>
            <ac:spMk id="3" creationId="{7AE6FCA7-3AAE-D105-FA3F-ACB83D9C2685}"/>
          </ac:spMkLst>
        </pc:spChg>
        <pc:picChg chg="del">
          <ac:chgData name="Roberta Vancea" userId="b23a6bda-9b69-459c-b87b-c66b04279c04" providerId="ADAL" clId="{7A60EDE1-A175-4DFB-908C-442BEB6CE5F1}" dt="2025-03-24T08:48:29.769" v="200" actId="21"/>
          <ac:picMkLst>
            <pc:docMk/>
            <pc:sldMk cId="2111498349" sldId="268"/>
            <ac:picMk id="10" creationId="{9DBD5973-1357-3092-AEBD-4A7F0892BEFE}"/>
          </ac:picMkLst>
        </pc:picChg>
        <pc:picChg chg="del">
          <ac:chgData name="Roberta Vancea" userId="b23a6bda-9b69-459c-b87b-c66b04279c04" providerId="ADAL" clId="{7A60EDE1-A175-4DFB-908C-442BEB6CE5F1}" dt="2025-03-24T08:48:27.801" v="199" actId="21"/>
          <ac:picMkLst>
            <pc:docMk/>
            <pc:sldMk cId="2111498349" sldId="268"/>
            <ac:picMk id="12" creationId="{F7C716EE-E42E-E975-6AB1-DC3BBA1B5E69}"/>
          </ac:picMkLst>
        </pc:picChg>
      </pc:sldChg>
      <pc:sldChg chg="modSp mod">
        <pc:chgData name="Roberta Vancea" userId="b23a6bda-9b69-459c-b87b-c66b04279c04" providerId="ADAL" clId="{7A60EDE1-A175-4DFB-908C-442BEB6CE5F1}" dt="2025-03-24T08:38:13.278" v="67" actId="20577"/>
        <pc:sldMkLst>
          <pc:docMk/>
          <pc:sldMk cId="2918422910" sldId="269"/>
        </pc:sldMkLst>
        <pc:spChg chg="mod">
          <ac:chgData name="Roberta Vancea" userId="b23a6bda-9b69-459c-b87b-c66b04279c04" providerId="ADAL" clId="{7A60EDE1-A175-4DFB-908C-442BEB6CE5F1}" dt="2025-03-24T08:21:57.641" v="4" actId="207"/>
          <ac:spMkLst>
            <pc:docMk/>
            <pc:sldMk cId="2918422910" sldId="269"/>
            <ac:spMk id="3" creationId="{B4F4BFD7-6663-3028-48AA-DF14A49FA12B}"/>
          </ac:spMkLst>
        </pc:spChg>
        <pc:spChg chg="mod">
          <ac:chgData name="Roberta Vancea" userId="b23a6bda-9b69-459c-b87b-c66b04279c04" providerId="ADAL" clId="{7A60EDE1-A175-4DFB-908C-442BEB6CE5F1}" dt="2025-03-24T08:38:13.278" v="67" actId="20577"/>
          <ac:spMkLst>
            <pc:docMk/>
            <pc:sldMk cId="2918422910" sldId="269"/>
            <ac:spMk id="7" creationId="{A873AA29-AA2A-A2C1-D5E2-9EF5AFC1142D}"/>
          </ac:spMkLst>
        </pc:spChg>
      </pc:sldChg>
      <pc:sldChg chg="delSp modSp mod">
        <pc:chgData name="Roberta Vancea" userId="b23a6bda-9b69-459c-b87b-c66b04279c04" providerId="ADAL" clId="{7A60EDE1-A175-4DFB-908C-442BEB6CE5F1}" dt="2025-03-24T08:48:40.213" v="204" actId="21"/>
        <pc:sldMkLst>
          <pc:docMk/>
          <pc:sldMk cId="3651716085" sldId="270"/>
        </pc:sldMkLst>
        <pc:spChg chg="mod">
          <ac:chgData name="Roberta Vancea" userId="b23a6bda-9b69-459c-b87b-c66b04279c04" providerId="ADAL" clId="{7A60EDE1-A175-4DFB-908C-442BEB6CE5F1}" dt="2025-03-24T08:23:05.729" v="17" actId="207"/>
          <ac:spMkLst>
            <pc:docMk/>
            <pc:sldMk cId="3651716085" sldId="270"/>
            <ac:spMk id="18" creationId="{34BDC4B1-A994-6A17-F1D8-800F8F66FE3E}"/>
          </ac:spMkLst>
        </pc:spChg>
        <pc:spChg chg="mod">
          <ac:chgData name="Roberta Vancea" userId="b23a6bda-9b69-459c-b87b-c66b04279c04" providerId="ADAL" clId="{7A60EDE1-A175-4DFB-908C-442BEB6CE5F1}" dt="2025-03-24T08:23:08.048" v="18" actId="207"/>
          <ac:spMkLst>
            <pc:docMk/>
            <pc:sldMk cId="3651716085" sldId="270"/>
            <ac:spMk id="20" creationId="{04661933-45DC-11B7-86A8-286DE29BF93C}"/>
          </ac:spMkLst>
        </pc:spChg>
        <pc:spChg chg="mod">
          <ac:chgData name="Roberta Vancea" userId="b23a6bda-9b69-459c-b87b-c66b04279c04" providerId="ADAL" clId="{7A60EDE1-A175-4DFB-908C-442BEB6CE5F1}" dt="2025-03-24T08:23:10.731" v="19" actId="207"/>
          <ac:spMkLst>
            <pc:docMk/>
            <pc:sldMk cId="3651716085" sldId="270"/>
            <ac:spMk id="21" creationId="{CD427C14-00EF-16BC-9A4E-0217FD2EB7A1}"/>
          </ac:spMkLst>
        </pc:spChg>
        <pc:spChg chg="mod">
          <ac:chgData name="Roberta Vancea" userId="b23a6bda-9b69-459c-b87b-c66b04279c04" providerId="ADAL" clId="{7A60EDE1-A175-4DFB-908C-442BEB6CE5F1}" dt="2025-03-24T08:23:16.410" v="20" actId="207"/>
          <ac:spMkLst>
            <pc:docMk/>
            <pc:sldMk cId="3651716085" sldId="270"/>
            <ac:spMk id="22" creationId="{0A76CB6F-8C00-70FA-3121-8BC8875F221A}"/>
          </ac:spMkLst>
        </pc:spChg>
        <pc:picChg chg="del">
          <ac:chgData name="Roberta Vancea" userId="b23a6bda-9b69-459c-b87b-c66b04279c04" providerId="ADAL" clId="{7A60EDE1-A175-4DFB-908C-442BEB6CE5F1}" dt="2025-03-24T08:48:40.213" v="204" actId="21"/>
          <ac:picMkLst>
            <pc:docMk/>
            <pc:sldMk cId="3651716085" sldId="270"/>
            <ac:picMk id="10" creationId="{9FF35D5B-8E1D-C8D3-F9AB-5A6E6EAA7A2E}"/>
          </ac:picMkLst>
        </pc:picChg>
        <pc:picChg chg="del">
          <ac:chgData name="Roberta Vancea" userId="b23a6bda-9b69-459c-b87b-c66b04279c04" providerId="ADAL" clId="{7A60EDE1-A175-4DFB-908C-442BEB6CE5F1}" dt="2025-03-24T08:48:38.451" v="203" actId="21"/>
          <ac:picMkLst>
            <pc:docMk/>
            <pc:sldMk cId="3651716085" sldId="270"/>
            <ac:picMk id="12" creationId="{BEDE56E8-4C4E-3D93-0BD6-F64A505AF334}"/>
          </ac:picMkLst>
        </pc:picChg>
      </pc:sldChg>
      <pc:sldChg chg="modSp mod">
        <pc:chgData name="Roberta Vancea" userId="b23a6bda-9b69-459c-b87b-c66b04279c04" providerId="ADAL" clId="{7A60EDE1-A175-4DFB-908C-442BEB6CE5F1}" dt="2025-03-24T08:21:45.452" v="3" actId="207"/>
        <pc:sldMkLst>
          <pc:docMk/>
          <pc:sldMk cId="3738138278" sldId="271"/>
        </pc:sldMkLst>
        <pc:spChg chg="mod">
          <ac:chgData name="Roberta Vancea" userId="b23a6bda-9b69-459c-b87b-c66b04279c04" providerId="ADAL" clId="{7A60EDE1-A175-4DFB-908C-442BEB6CE5F1}" dt="2025-03-24T08:21:42.198" v="2" actId="207"/>
          <ac:spMkLst>
            <pc:docMk/>
            <pc:sldMk cId="3738138278" sldId="271"/>
            <ac:spMk id="24" creationId="{956152AC-B3FE-D5FC-6F32-9A25EC0EBE9C}"/>
          </ac:spMkLst>
        </pc:spChg>
        <pc:spChg chg="mod">
          <ac:chgData name="Roberta Vancea" userId="b23a6bda-9b69-459c-b87b-c66b04279c04" providerId="ADAL" clId="{7A60EDE1-A175-4DFB-908C-442BEB6CE5F1}" dt="2025-03-24T08:21:45.452" v="3" actId="207"/>
          <ac:spMkLst>
            <pc:docMk/>
            <pc:sldMk cId="3738138278" sldId="271"/>
            <ac:spMk id="28" creationId="{2707B563-346D-8B83-1FBD-26DDDCD8930E}"/>
          </ac:spMkLst>
        </pc:spChg>
      </pc:sldChg>
      <pc:sldChg chg="addSp delSp modSp mod">
        <pc:chgData name="Roberta Vancea" userId="b23a6bda-9b69-459c-b87b-c66b04279c04" providerId="ADAL" clId="{7A60EDE1-A175-4DFB-908C-442BEB6CE5F1}" dt="2025-03-24T08:43:51.481" v="151" actId="20577"/>
        <pc:sldMkLst>
          <pc:docMk/>
          <pc:sldMk cId="3060571729" sldId="272"/>
        </pc:sldMkLst>
        <pc:spChg chg="del">
          <ac:chgData name="Roberta Vancea" userId="b23a6bda-9b69-459c-b87b-c66b04279c04" providerId="ADAL" clId="{7A60EDE1-A175-4DFB-908C-442BEB6CE5F1}" dt="2025-03-24T08:22:31.268" v="10" actId="21"/>
          <ac:spMkLst>
            <pc:docMk/>
            <pc:sldMk cId="3060571729" sldId="272"/>
            <ac:spMk id="2" creationId="{5A817C0A-6188-73D5-9C56-563221A70974}"/>
          </ac:spMkLst>
        </pc:spChg>
        <pc:spChg chg="del mod">
          <ac:chgData name="Roberta Vancea" userId="b23a6bda-9b69-459c-b87b-c66b04279c04" providerId="ADAL" clId="{7A60EDE1-A175-4DFB-908C-442BEB6CE5F1}" dt="2025-03-24T08:22:36.192" v="12" actId="21"/>
          <ac:spMkLst>
            <pc:docMk/>
            <pc:sldMk cId="3060571729" sldId="272"/>
            <ac:spMk id="3" creationId="{605E8060-9BD2-F836-B160-03B52CF2ECC6}"/>
          </ac:spMkLst>
        </pc:spChg>
        <pc:spChg chg="mod">
          <ac:chgData name="Roberta Vancea" userId="b23a6bda-9b69-459c-b87b-c66b04279c04" providerId="ADAL" clId="{7A60EDE1-A175-4DFB-908C-442BEB6CE5F1}" dt="2025-03-24T08:22:40.500" v="13" actId="1076"/>
          <ac:spMkLst>
            <pc:docMk/>
            <pc:sldMk cId="3060571729" sldId="272"/>
            <ac:spMk id="8" creationId="{447E6973-A9DB-FB55-F1EB-9FE6F8562F70}"/>
          </ac:spMkLst>
        </pc:spChg>
        <pc:spChg chg="add mod">
          <ac:chgData name="Roberta Vancea" userId="b23a6bda-9b69-459c-b87b-c66b04279c04" providerId="ADAL" clId="{7A60EDE1-A175-4DFB-908C-442BEB6CE5F1}" dt="2025-03-24T08:43:45.650" v="150" actId="1076"/>
          <ac:spMkLst>
            <pc:docMk/>
            <pc:sldMk cId="3060571729" sldId="272"/>
            <ac:spMk id="10" creationId="{DC7E912B-39E5-FCF8-3315-61B950E4997B}"/>
          </ac:spMkLst>
        </pc:spChg>
        <pc:spChg chg="mod">
          <ac:chgData name="Roberta Vancea" userId="b23a6bda-9b69-459c-b87b-c66b04279c04" providerId="ADAL" clId="{7A60EDE1-A175-4DFB-908C-442BEB6CE5F1}" dt="2025-03-24T08:43:51.481" v="151" actId="20577"/>
          <ac:spMkLst>
            <pc:docMk/>
            <pc:sldMk cId="3060571729" sldId="272"/>
            <ac:spMk id="15" creationId="{D0AF4DDE-6C27-AFE3-ABEE-D8072FADA8E4}"/>
          </ac:spMkLst>
        </pc:spChg>
        <pc:spChg chg="del">
          <ac:chgData name="Roberta Vancea" userId="b23a6bda-9b69-459c-b87b-c66b04279c04" providerId="ADAL" clId="{7A60EDE1-A175-4DFB-908C-442BEB6CE5F1}" dt="2025-03-24T08:22:34.011" v="11" actId="21"/>
          <ac:spMkLst>
            <pc:docMk/>
            <pc:sldMk cId="3060571729" sldId="272"/>
            <ac:spMk id="19" creationId="{227C8538-4835-DE93-7656-A2AF8C9B782E}"/>
          </ac:spMkLst>
        </pc:spChg>
      </pc:sldChg>
    </pc:docChg>
  </pc:docChgLst>
  <pc:docChgLst>
    <pc:chgData clId="Web-{768A0A82-A559-D436-7CF5-924F0AFC6C23}"/>
    <pc:docChg chg="modSld">
      <pc:chgData name="" userId="" providerId="" clId="Web-{768A0A82-A559-D436-7CF5-924F0AFC6C23}" dt="2025-03-24T08:55:50.415" v="4"/>
      <pc:docMkLst>
        <pc:docMk/>
      </pc:docMkLst>
      <pc:sldChg chg="delSp modSp">
        <pc:chgData name="" userId="" providerId="" clId="Web-{768A0A82-A559-D436-7CF5-924F0AFC6C23}" dt="2025-03-24T08:55:50.415" v="4"/>
        <pc:sldMkLst>
          <pc:docMk/>
          <pc:sldMk cId="2298686131" sldId="261"/>
        </pc:sldMkLst>
        <pc:spChg chg="del mod">
          <ac:chgData name="" userId="" providerId="" clId="Web-{768A0A82-A559-D436-7CF5-924F0AFC6C23}" dt="2025-03-24T08:55:50.415" v="4"/>
          <ac:spMkLst>
            <pc:docMk/>
            <pc:sldMk cId="2298686131" sldId="261"/>
            <ac:spMk id="15" creationId="{BE2A5804-2B8C-9A75-D696-40A7BE15E60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facebook.com/adrse.ro" TargetMode="External"/><Relationship Id="rId3" Type="http://schemas.openxmlformats.org/officeDocument/2006/relationships/image" Target="../media/image2.png"/><Relationship Id="rId7" Type="http://schemas.openxmlformats.org/officeDocument/2006/relationships/hyperlink" Target="file:///C:/Users/Addwise/Desktop/Evaluari/ADR%20SE/RE/RegioSE"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 Id="rId9"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 Id="rId9"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facebook.com/adrse.ro"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3</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descr="A black and blue sign with blue text&#10;&#10;Description automatically generated">
            <a:extLst>
              <a:ext uri="{FF2B5EF4-FFF2-40B4-BE49-F238E27FC236}">
                <a16:creationId xmlns:a16="http://schemas.microsoft.com/office/drawing/2014/main" id="{8581B174-AD45-B14C-56C9-C4F7B33782C9}"/>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A0A523A0-8B35-1D8B-9978-9BF2F01310BA}"/>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4B1F5B6B-1E76-9D0C-9366-DA634745E6C2}"/>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7" name="Picture 6" descr="Prioritatea 3">
            <a:extLst>
              <a:ext uri="{FF2B5EF4-FFF2-40B4-BE49-F238E27FC236}">
                <a16:creationId xmlns:a16="http://schemas.microsoft.com/office/drawing/2014/main" id="{4C30B173-79BD-CC07-3273-7F403516B5B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7524" y="3096338"/>
            <a:ext cx="3536950" cy="1639570"/>
          </a:xfrm>
          <a:prstGeom prst="rect">
            <a:avLst/>
          </a:prstGeom>
          <a:noFill/>
          <a:ln>
            <a:noFill/>
          </a:ln>
        </p:spPr>
      </p:pic>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8">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9"/>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10"/>
          <a:stretch>
            <a:fillRect/>
          </a:stretch>
        </p:blipFill>
        <p:spPr>
          <a:xfrm>
            <a:off x="5008854" y="5511531"/>
            <a:ext cx="1257475" cy="466790"/>
          </a:xfrm>
          <a:prstGeom prst="rect">
            <a:avLst/>
          </a:prstGeom>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B21458-A028-AF77-A918-14FB1D63DF41}"/>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E272CF5-6729-0A70-73AE-143C2B0CB9E2}"/>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958E998-BDEF-3629-FE75-4D4CCE7466D5}"/>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22D20708-F3C0-668C-0B2F-610D465E9A61}"/>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92FAC0CC-9145-29EE-B3C6-C18D2A04CF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742F84E-2BB9-D939-069F-27BA9B8756A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34C9DD8C-732F-7B6C-3949-AF9467654580}"/>
              </a:ext>
            </a:extLst>
          </p:cNvPr>
          <p:cNvSpPr txBox="1"/>
          <p:nvPr/>
        </p:nvSpPr>
        <p:spPr>
          <a:xfrm>
            <a:off x="779207" y="141156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4</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A97479E0-0234-E39B-8EE6-34CB2B1632C4}"/>
              </a:ext>
            </a:extLst>
          </p:cNvPr>
          <p:cNvSpPr txBox="1"/>
          <p:nvPr/>
        </p:nvSpPr>
        <p:spPr>
          <a:xfrm>
            <a:off x="779206" y="1806605"/>
            <a:ext cx="10866483" cy="267253"/>
          </a:xfrm>
          <a:prstGeom prst="rect">
            <a:avLst/>
          </a:prstGeom>
          <a:noFill/>
        </p:spPr>
        <p:txBody>
          <a:bodyPr wrap="square">
            <a:spAutoFit/>
          </a:bodyPr>
          <a:lstStyle/>
          <a:p>
            <a:pPr algn="just">
              <a:lnSpc>
                <a:spcPct val="115000"/>
              </a:lnSpc>
              <a:spcBef>
                <a:spcPts val="600"/>
              </a:spcBef>
              <a:spcAft>
                <a:spcPts val="600"/>
              </a:spcAft>
            </a:pP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Care sunt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principalele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îmbunătățiri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care </a:t>
            </a:r>
            <a:r>
              <a:rPr lang="en-US" sz="1050" i="1" u="sng"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trebuie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sa</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fie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aduse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procesului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implementare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programului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intervențiilor</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in zona ITI DD,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pentru</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 se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îmbunătăți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calitatea</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acestuia</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7960026C-2EF1-FEFF-7E9D-000579CC8A9C}"/>
              </a:ext>
            </a:extLst>
          </p:cNvPr>
          <p:cNvSpPr txBox="1"/>
          <p:nvPr/>
        </p:nvSpPr>
        <p:spPr>
          <a:xfrm>
            <a:off x="779206" y="2507110"/>
            <a:ext cx="4609038" cy="2308324"/>
          </a:xfrm>
          <a:prstGeom prst="rect">
            <a:avLst/>
          </a:prstGeom>
          <a:noFill/>
        </p:spPr>
        <p:txBody>
          <a:bodyPr wrap="square">
            <a:spAutoFit/>
          </a:bodyPr>
          <a:lstStyle/>
          <a:p>
            <a:r>
              <a:rPr lang="en-US" sz="1200" dirty="0"/>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locală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trebuie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consolidată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o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rapidă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S-au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identificat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umane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slaba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pregătire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actori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locali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Cooperarea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actori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locale,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organisme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trebuie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întărită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evitarea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suprapunerilor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Simplificarea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procedurilor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barierele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birocratice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legislative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negativ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adaptări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flexibile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mecanismului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ITI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realitățile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teritoriale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4CE90772-E8E4-BE32-80B1-EE61B7C4E686}"/>
              </a:ext>
            </a:extLst>
          </p:cNvPr>
          <p:cNvSpPr txBox="1"/>
          <p:nvPr/>
        </p:nvSpPr>
        <p:spPr>
          <a:xfrm>
            <a:off x="779206" y="1131215"/>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dirty="0"/>
          </a:p>
        </p:txBody>
      </p:sp>
      <p:sp>
        <p:nvSpPr>
          <p:cNvPr id="10" name="TextBox 9">
            <a:extLst>
              <a:ext uri="{FF2B5EF4-FFF2-40B4-BE49-F238E27FC236}">
                <a16:creationId xmlns:a16="http://schemas.microsoft.com/office/drawing/2014/main" id="{0E72F1CB-CDD8-C455-8831-F7F4A8BE7A69}"/>
              </a:ext>
            </a:extLst>
          </p:cNvPr>
          <p:cNvSpPr txBox="1"/>
          <p:nvPr/>
        </p:nvSpPr>
        <p:spPr>
          <a:xfrm>
            <a:off x="6554408" y="2507595"/>
            <a:ext cx="4345581" cy="2677656"/>
          </a:xfrm>
          <a:prstGeom prst="rect">
            <a:avLst/>
          </a:prstGeom>
          <a:noFill/>
        </p:spPr>
        <p:txBody>
          <a:bodyPr wrap="square">
            <a:spAutoFit/>
          </a:bodyPr>
          <a:lstStyle/>
          <a:p>
            <a:r>
              <a:rPr lang="en-US" sz="1200" dirty="0"/>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Flexibilitate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sporită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mecanismului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ITI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adaptarea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acestuia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geografic</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social 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Deltei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populație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izolată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dificil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esențială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rezultate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planificării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calendarului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apelurilor</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permite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pregătească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depună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cereri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timp</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util,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claritate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predictibilitate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nivelului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informare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asistență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UAT-</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mici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care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întâmpină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pregătirea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Integrarea</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dimensiunii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mediu</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toate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caracterul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unic</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teritoriului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ITI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protejare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ecosistemului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natural.</a:t>
            </a:r>
          </a:p>
        </p:txBody>
      </p:sp>
    </p:spTree>
    <p:extLst>
      <p:ext uri="{BB962C8B-B14F-4D97-AF65-F5344CB8AC3E}">
        <p14:creationId xmlns:p14="http://schemas.microsoft.com/office/powerpoint/2010/main" val="2350781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F1DBD-1A4C-2621-BA47-4DDA74C7B45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2B3BA08-B470-2DC0-6029-A14F0577FD4B}"/>
              </a:ext>
            </a:extLst>
          </p:cNvPr>
          <p:cNvPicPr>
            <a:picLocks noChangeAspect="1"/>
          </p:cNvPicPr>
          <p:nvPr/>
        </p:nvPicPr>
        <p:blipFill>
          <a:blip r:embed="rId2"/>
          <a:stretch>
            <a:fillRect/>
          </a:stretch>
        </p:blipFill>
        <p:spPr>
          <a:xfrm>
            <a:off x="96540" y="82981"/>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A833DF0-9EDD-3A7E-8C7E-BDCE699061F4}"/>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EA31C274-FDC7-58DE-E2ED-CCF286C88704}"/>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0E73FFB4-5D58-CEA3-BE05-C153C05F22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05B7A122-78D7-6A26-015E-98A012ABBD1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2179A3D8-5DBA-378F-1FDA-4886B1E75149}"/>
              </a:ext>
            </a:extLst>
          </p:cNvPr>
          <p:cNvSpPr txBox="1"/>
          <p:nvPr/>
        </p:nvSpPr>
        <p:spPr>
          <a:xfrm>
            <a:off x="779207" y="124273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5</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FF5DDBA8-9764-15CB-4A2B-C1F7EE809FA3}"/>
              </a:ext>
            </a:extLst>
          </p:cNvPr>
          <p:cNvSpPr txBox="1"/>
          <p:nvPr/>
        </p:nvSpPr>
        <p:spPr>
          <a:xfrm>
            <a:off x="779207" y="1583881"/>
            <a:ext cx="10866483" cy="267253"/>
          </a:xfrm>
          <a:prstGeom prst="rect">
            <a:avLst/>
          </a:prstGeom>
          <a:noFill/>
        </p:spPr>
        <p:txBody>
          <a:bodyPr wrap="square">
            <a:spAutoFit/>
          </a:bodyPr>
          <a:lstStyle/>
          <a:p>
            <a:pPr algn="just">
              <a:lnSpc>
                <a:spcPct val="115000"/>
              </a:lnSpc>
              <a:spcBef>
                <a:spcPts val="600"/>
              </a:spcBef>
              <a:spcAft>
                <a:spcPts val="600"/>
              </a:spcAft>
            </a:pPr>
            <a:r>
              <a:rPr lang="it-IT"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Care sunt obstacolele întâmpinate de către beneficiari in implementarea P3</a:t>
            </a:r>
            <a:r>
              <a:rPr lang="en-US" sz="105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584192BE-E815-81DD-2817-D237B378D00A}"/>
              </a:ext>
            </a:extLst>
          </p:cNvPr>
          <p:cNvSpPr txBox="1"/>
          <p:nvPr/>
        </p:nvSpPr>
        <p:spPr>
          <a:xfrm>
            <a:off x="678426" y="2148648"/>
            <a:ext cx="6378115" cy="3416320"/>
          </a:xfrm>
          <a:prstGeom prst="rect">
            <a:avLst/>
          </a:prstGeom>
          <a:noFill/>
        </p:spPr>
        <p:txBody>
          <a:bodyPr wrap="square">
            <a:spAutoFit/>
          </a:bodyPr>
          <a:lstStyle/>
          <a:p>
            <a:pPr>
              <a:buNone/>
            </a:pPr>
            <a:r>
              <a:rPr lang="en-US" sz="1200" dirty="0"/>
              <a:t>📉</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întâmpină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numeroase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P3,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printre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care:</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duce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documentații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tehnice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depășite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nivel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local,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orașele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mici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documentațiilor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Probleme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elaborarea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rapoartelor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DNSH,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cauza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interpretărilor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diferite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lipsei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expertiză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dificil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date.</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Obținerea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avizelor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durează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mult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recepția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lucrărilor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materialelor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aplicarea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OUG-</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ajustare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prețurilor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Capacitate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contractorilor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forței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construcții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consultanță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cauzate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procedurile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achiziții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ofertanților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reluării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licitațiilor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Platforma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MySMIS</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percepută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greoaie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reîncărcări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generând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muncă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suplimentară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Rolul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ADR Sud-Est ca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Management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apreciat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pozitiv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171450" indent="-171450">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influențează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ales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personalului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specializat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(urbanism,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arhitectură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pic>
        <p:nvPicPr>
          <p:cNvPr id="11" name="Picture 10" descr="A diagram of a network&#10;&#10;AI-generated content may be incorrect.">
            <a:extLst>
              <a:ext uri="{FF2B5EF4-FFF2-40B4-BE49-F238E27FC236}">
                <a16:creationId xmlns:a16="http://schemas.microsoft.com/office/drawing/2014/main" id="{7E6FF3C7-1FAE-0FE8-C0EE-59DFB5D3594A}"/>
              </a:ext>
            </a:extLst>
          </p:cNvPr>
          <p:cNvPicPr>
            <a:picLocks noChangeAspect="1"/>
          </p:cNvPicPr>
          <p:nvPr/>
        </p:nvPicPr>
        <p:blipFill>
          <a:blip r:embed="rId8"/>
          <a:stretch>
            <a:fillRect/>
          </a:stretch>
        </p:blipFill>
        <p:spPr>
          <a:xfrm>
            <a:off x="7056541" y="2270107"/>
            <a:ext cx="4829158" cy="2791651"/>
          </a:xfrm>
          <a:prstGeom prst="rect">
            <a:avLst/>
          </a:prstGeom>
        </p:spPr>
      </p:pic>
      <p:sp>
        <p:nvSpPr>
          <p:cNvPr id="2" name="TextBox 1">
            <a:extLst>
              <a:ext uri="{FF2B5EF4-FFF2-40B4-BE49-F238E27FC236}">
                <a16:creationId xmlns:a16="http://schemas.microsoft.com/office/drawing/2014/main" id="{A360701F-13C4-F9B7-90DB-F66BA133D46D}"/>
              </a:ext>
            </a:extLst>
          </p:cNvPr>
          <p:cNvSpPr txBox="1"/>
          <p:nvPr/>
        </p:nvSpPr>
        <p:spPr>
          <a:xfrm>
            <a:off x="779207" y="934959"/>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dirty="0"/>
          </a:p>
        </p:txBody>
      </p:sp>
    </p:spTree>
    <p:extLst>
      <p:ext uri="{BB962C8B-B14F-4D97-AF65-F5344CB8AC3E}">
        <p14:creationId xmlns:p14="http://schemas.microsoft.com/office/powerpoint/2010/main" val="563164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F657DD-04E3-6635-A57B-482C1BD0AF1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C643AE2-C69B-A957-506C-B7AD173A27EE}"/>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B44DA78-9CB1-3BB9-BAAF-29D11D29F85E}"/>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A09B5ABB-07BB-5F46-114A-76C3BD50C671}"/>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F8E4713C-2DDC-169C-4EFF-F17A79E7DB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EA792533-0306-10DB-84A3-1EB64046713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DE8476E0-1A33-5FC6-A2E8-B07BF8AABA64}"/>
              </a:ext>
            </a:extLst>
          </p:cNvPr>
          <p:cNvSpPr txBox="1"/>
          <p:nvPr/>
        </p:nvSpPr>
        <p:spPr>
          <a:xfrm>
            <a:off x="779207" y="140459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6</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9DFF4B38-0CA2-1AE9-8AF1-7CDAE5606E30}"/>
              </a:ext>
            </a:extLst>
          </p:cNvPr>
          <p:cNvSpPr txBox="1"/>
          <p:nvPr/>
        </p:nvSpPr>
        <p:spPr>
          <a:xfrm>
            <a:off x="778664" y="1764690"/>
            <a:ext cx="10866483" cy="267253"/>
          </a:xfrm>
          <a:prstGeom prst="rect">
            <a:avLst/>
          </a:prstGeom>
          <a:noFill/>
        </p:spPr>
        <p:txBody>
          <a:bodyPr wrap="square">
            <a:spAutoFit/>
          </a:bodyPr>
          <a:lstStyle/>
          <a:p>
            <a:pPr algn="just">
              <a:lnSpc>
                <a:spcPct val="115000"/>
              </a:lnSpc>
              <a:spcBef>
                <a:spcPts val="600"/>
              </a:spcBef>
              <a:spcAft>
                <a:spcPts val="600"/>
              </a:spcAft>
            </a:pP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Progresul</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realizat</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in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ceea</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privește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contractarea</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proiectelor</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in zona ITI DD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este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suficient</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astfel</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încât</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să</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se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atingă</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obiectivele</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acestui</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05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mecanism</a:t>
            </a:r>
            <a:r>
              <a:rPr lang="en-US" sz="105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t>
            </a:r>
          </a:p>
        </p:txBody>
      </p:sp>
      <p:sp>
        <p:nvSpPr>
          <p:cNvPr id="7" name="Rectangle 2">
            <a:extLst>
              <a:ext uri="{FF2B5EF4-FFF2-40B4-BE49-F238E27FC236}">
                <a16:creationId xmlns:a16="http://schemas.microsoft.com/office/drawing/2014/main" id="{274E7EB9-C20A-6B12-D90C-7F1DE250E81A}"/>
              </a:ext>
            </a:extLst>
          </p:cNvPr>
          <p:cNvSpPr>
            <a:spLocks noChangeArrowheads="1"/>
          </p:cNvSpPr>
          <p:nvPr/>
        </p:nvSpPr>
        <p:spPr bwMode="auto">
          <a:xfrm>
            <a:off x="908565" y="2308366"/>
            <a:ext cx="4718404"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sz="1200" dirty="0"/>
              <a:t>📉</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Progresul</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limitat</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prezent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doar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două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până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la 31.12.2024,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valoare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totală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aproximativ</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22,47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milioane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EUR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dintre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doar</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12,45%</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plăți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efectuate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ceea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sugerează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un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ritm</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lent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kumimoji="0" lang="ro-RO"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200" dirty="0"/>
              <a:t>💰</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Deși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ITI DD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beneficiază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o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alocare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consistentă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cadrul</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Priorității</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3</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(circa 12%),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depuse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reflectă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un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interes</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ridicat</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(grad de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suprasubscripție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până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la 428%)</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acest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lucru</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nu se traduce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încă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concretă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ceea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riscă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afecteze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atingerea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obiectivelor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mecanismului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kumimoji="0" lang="ro-RO"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ro-RO" alt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endParaRPr lang="ro-RO" alt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E0344B0C-6BB1-D62A-DFAB-287A1872C28C}"/>
              </a:ext>
            </a:extLst>
          </p:cNvPr>
          <p:cNvSpPr txBox="1"/>
          <p:nvPr/>
        </p:nvSpPr>
        <p:spPr>
          <a:xfrm>
            <a:off x="779207" y="1088400"/>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dirty="0"/>
          </a:p>
        </p:txBody>
      </p:sp>
      <p:sp>
        <p:nvSpPr>
          <p:cNvPr id="11" name="TextBox 10">
            <a:extLst>
              <a:ext uri="{FF2B5EF4-FFF2-40B4-BE49-F238E27FC236}">
                <a16:creationId xmlns:a16="http://schemas.microsoft.com/office/drawing/2014/main" id="{E67DB159-6914-4277-8DF4-A4D6BDE1F902}"/>
              </a:ext>
            </a:extLst>
          </p:cNvPr>
          <p:cNvSpPr txBox="1"/>
          <p:nvPr/>
        </p:nvSpPr>
        <p:spPr>
          <a:xfrm>
            <a:off x="6721326" y="2040363"/>
            <a:ext cx="4847253" cy="2215991"/>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200" dirty="0"/>
              <a:t>📌</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strategice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ale ITI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cum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fi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mobilitatea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urbană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durabilă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protecția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mediului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conectivității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sunt bine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acoperite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tematic</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(ex. transport ecologic,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piste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biciclete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digitalizare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zone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pietonale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dar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numărul</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redus</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progresul</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limitat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nu permit,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momentan</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concluzia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vor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fi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atinse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kumimoji="0" lang="ro-RO"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200" dirty="0"/>
              <a:t>🚀</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Lansarea</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unui</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nou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apel</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dedicat</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ITI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2025</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oferă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oportunitatea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portofoliul</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dar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esențial</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ca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procesul</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contractare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fie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accelerat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iar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fie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sprijinită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recupera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întârzierile</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kumimoji="0" lang="ro-RO"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2EE5E8D5-0C31-9A0E-A665-95340633E652}"/>
              </a:ext>
            </a:extLst>
          </p:cNvPr>
          <p:cNvSpPr txBox="1"/>
          <p:nvPr/>
        </p:nvSpPr>
        <p:spPr>
          <a:xfrm>
            <a:off x="969717" y="4625110"/>
            <a:ext cx="10736582" cy="461665"/>
          </a:xfrm>
          <a:prstGeom prst="rect">
            <a:avLst/>
          </a:prstGeom>
          <a:noFill/>
        </p:spPr>
        <p:txBody>
          <a:bodyPr wrap="square">
            <a:spAutoFit/>
          </a:bodyPr>
          <a:lstStyle/>
          <a:p>
            <a:pPr marR="0" lvl="0" algn="l" defTabSz="914400" rtl="0" eaLnBrk="0" fontAlgn="base" latinLnBrk="0" hangingPunct="0">
              <a:lnSpc>
                <a:spcPct val="100000"/>
              </a:lnSpc>
              <a:spcBef>
                <a:spcPct val="0"/>
              </a:spcBef>
              <a:spcAft>
                <a:spcPct val="0"/>
              </a:spcAft>
              <a:buClrTx/>
              <a:buSzTx/>
              <a:tabLst/>
            </a:pPr>
            <a:r>
              <a:rPr kumimoji="0" lang="ro-RO"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Astfel, </a:t>
            </a:r>
            <a:r>
              <a:rPr lang="ro-RO" alt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p</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rogresul</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realizat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nu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încă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suficient</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asigura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atingerea</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obiectivelor</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mecanismului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ITI DD. Este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necesară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o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accelerare</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semnificativă</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contractării</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kumimoji="0" lang="en-US" altLang="en-US" sz="1200" b="1"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1"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implementării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însoțită</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măsuri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concrete de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en-US" sz="1200" b="0" i="0" u="none" strike="noStrike" cap="none" normalizeH="0" baseline="0" dirty="0" err="1">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a:t>
            </a:r>
            <a:r>
              <a:rPr kumimoji="0" lang="en-US" altLang="en-US" sz="12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endParaRPr kumimoji="0" lang="en-US" altLang="en-US" sz="2000" b="0" i="0" u="none" strike="noStrike" cap="none" normalizeH="0" baseline="0" dirty="0">
              <a:ln>
                <a:noFill/>
              </a:ln>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5608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BC6603-DBCD-FE5D-8F3E-6E08F343949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D4CBA753-3A58-9441-6AD2-D01EC8EED5AA}"/>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AE51C46-6251-67C3-F8BF-A2D1010AF461}"/>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24609342-D637-2311-9574-E288792795E4}"/>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BA0B99E6-1E1F-CE78-E405-5E7C87ABD4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06351D47-646D-E2B1-54DE-F14DF2F0BB8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05BD3A7-D859-2F18-1D0A-8129B5D0C985}"/>
              </a:ext>
            </a:extLst>
          </p:cNvPr>
          <p:cNvSpPr txBox="1"/>
          <p:nvPr/>
        </p:nvSpPr>
        <p:spPr>
          <a:xfrm>
            <a:off x="779207" y="161568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 și concluzii</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0582E32-4297-68FD-8410-334246B1774A}"/>
              </a:ext>
            </a:extLst>
          </p:cNvPr>
          <p:cNvSpPr txBox="1"/>
          <p:nvPr/>
        </p:nvSpPr>
        <p:spPr>
          <a:xfrm>
            <a:off x="3187286" y="3508943"/>
            <a:ext cx="2450306" cy="1384995"/>
          </a:xfrm>
          <a:prstGeom prst="rect">
            <a:avLst/>
          </a:prstGeom>
          <a:noFill/>
        </p:spPr>
        <p:txBody>
          <a:bodyPr wrap="square">
            <a:spAutoFit/>
          </a:bodyPr>
          <a:lstStyle/>
          <a:p>
            <a:pPr algn="just"/>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ciuda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public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scăzută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cauza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parcului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auto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învechit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Expansiunea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urbană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necontrolată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rețelele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insuficiente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încărcare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adoptarea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verde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AF13A1BD-E22A-DDF0-916D-630B925C5D2D}"/>
              </a:ext>
            </a:extLst>
          </p:cNvPr>
          <p:cNvSpPr txBox="1"/>
          <p:nvPr/>
        </p:nvSpPr>
        <p:spPr>
          <a:xfrm>
            <a:off x="6178268" y="2718560"/>
            <a:ext cx="2736056" cy="1938992"/>
          </a:xfrm>
          <a:prstGeom prst="rect">
            <a:avLst/>
          </a:prstGeom>
          <a:noFill/>
        </p:spPr>
        <p:txBody>
          <a:bodyPr wrap="square">
            <a:spAutoFit/>
          </a:bodyPr>
          <a:lstStyle/>
          <a:p>
            <a:pPr algn="just"/>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La nivel de progres în 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s-au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depășit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alți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indicatori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esențiali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lent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legate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management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capacitate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instituțională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generează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riscul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nefinalizare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până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2029. Sunt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optimizarea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1DEF21AC-BA5F-7EF2-30E6-F74E7931B2EC}"/>
              </a:ext>
            </a:extLst>
          </p:cNvPr>
          <p:cNvSpPr txBox="1"/>
          <p:nvPr/>
        </p:nvSpPr>
        <p:spPr>
          <a:xfrm>
            <a:off x="557424" y="2608911"/>
            <a:ext cx="2326480" cy="1384995"/>
          </a:xfrm>
          <a:prstGeom prst="rect">
            <a:avLst/>
          </a:prstGeom>
          <a:noFill/>
        </p:spPr>
        <p:txBody>
          <a:bodyPr wrap="square">
            <a:spAutoFit/>
          </a:bodyPr>
          <a:lstStyle/>
          <a:p>
            <a:pPr algn="just"/>
            <a:r>
              <a:rPr lang="en-US" sz="1200" b="1" dirty="0" err="1">
                <a:solidFill>
                  <a:srgbClr val="213F99"/>
                </a:solidFill>
              </a:rPr>
              <a:t>Prioritatea</a:t>
            </a:r>
            <a:r>
              <a:rPr lang="en-US" sz="1200" b="1" dirty="0">
                <a:solidFill>
                  <a:srgbClr val="213F99"/>
                </a:solidFill>
              </a:rPr>
              <a:t> 3 </a:t>
            </a:r>
            <a:r>
              <a:rPr lang="en-US" sz="1200" b="1" dirty="0" err="1">
                <a:solidFill>
                  <a:srgbClr val="213F99"/>
                </a:solidFill>
              </a:rPr>
              <a:t>sprijină</a:t>
            </a:r>
            <a:r>
              <a:rPr lang="en-US" sz="1200" b="1" dirty="0">
                <a:solidFill>
                  <a:srgbClr val="213F99"/>
                </a:solidFill>
              </a:rPr>
              <a:t> RST</a:t>
            </a:r>
            <a:r>
              <a:rPr lang="en-US" sz="1200" dirty="0">
                <a:solidFill>
                  <a:srgbClr val="213F99"/>
                </a:solidFill>
              </a:rPr>
              <a:t> </a:t>
            </a:r>
            <a:r>
              <a:rPr lang="en-US" sz="1200" dirty="0" err="1">
                <a:solidFill>
                  <a:srgbClr val="213F99"/>
                </a:solidFill>
              </a:rPr>
              <a:t>prin</a:t>
            </a:r>
            <a:r>
              <a:rPr lang="en-US" sz="1200" dirty="0">
                <a:solidFill>
                  <a:srgbClr val="213F99"/>
                </a:solidFill>
              </a:rPr>
              <a:t> </a:t>
            </a:r>
            <a:r>
              <a:rPr lang="en-US" sz="1200" dirty="0" err="1">
                <a:solidFill>
                  <a:srgbClr val="213F99"/>
                </a:solidFill>
              </a:rPr>
              <a:t>investiții</a:t>
            </a:r>
            <a:r>
              <a:rPr lang="en-US" sz="1200" dirty="0">
                <a:solidFill>
                  <a:srgbClr val="213F99"/>
                </a:solidFill>
              </a:rPr>
              <a:t> </a:t>
            </a:r>
            <a:r>
              <a:rPr lang="en-US" sz="1200" dirty="0" err="1">
                <a:solidFill>
                  <a:srgbClr val="213F99"/>
                </a:solidFill>
              </a:rPr>
              <a:t>în</a:t>
            </a:r>
            <a:r>
              <a:rPr lang="en-US" sz="1200" dirty="0">
                <a:solidFill>
                  <a:srgbClr val="213F99"/>
                </a:solidFill>
              </a:rPr>
              <a:t> transport urban </a:t>
            </a:r>
            <a:r>
              <a:rPr lang="en-US" sz="1200" dirty="0" err="1">
                <a:solidFill>
                  <a:srgbClr val="213F99"/>
                </a:solidFill>
              </a:rPr>
              <a:t>curat</a:t>
            </a:r>
            <a:r>
              <a:rPr lang="en-US" sz="1200" dirty="0">
                <a:solidFill>
                  <a:srgbClr val="213F99"/>
                </a:solidFill>
              </a:rPr>
              <a:t>, </a:t>
            </a:r>
            <a:r>
              <a:rPr lang="en-US" sz="1200" dirty="0" err="1">
                <a:solidFill>
                  <a:srgbClr val="213F99"/>
                </a:solidFill>
              </a:rPr>
              <a:t>digitalizare</a:t>
            </a:r>
            <a:r>
              <a:rPr lang="en-US" sz="1200" dirty="0">
                <a:solidFill>
                  <a:srgbClr val="213F99"/>
                </a:solidFill>
              </a:rPr>
              <a:t> </a:t>
            </a:r>
            <a:r>
              <a:rPr lang="en-US" sz="1200" dirty="0" err="1">
                <a:solidFill>
                  <a:srgbClr val="213F99"/>
                </a:solidFill>
              </a:rPr>
              <a:t>și</a:t>
            </a:r>
            <a:r>
              <a:rPr lang="en-US" sz="1200" dirty="0">
                <a:solidFill>
                  <a:srgbClr val="213F99"/>
                </a:solidFill>
              </a:rPr>
              <a:t> </a:t>
            </a:r>
            <a:r>
              <a:rPr lang="en-US" sz="1200" dirty="0" err="1">
                <a:solidFill>
                  <a:srgbClr val="213F99"/>
                </a:solidFill>
              </a:rPr>
              <a:t>infrastructuri</a:t>
            </a:r>
            <a:r>
              <a:rPr lang="en-US" sz="1200" dirty="0">
                <a:solidFill>
                  <a:srgbClr val="213F99"/>
                </a:solidFill>
              </a:rPr>
              <a:t> </a:t>
            </a:r>
            <a:r>
              <a:rPr lang="en-US" sz="1200" dirty="0" err="1">
                <a:solidFill>
                  <a:srgbClr val="213F99"/>
                </a:solidFill>
              </a:rPr>
              <a:t>pentru</a:t>
            </a:r>
            <a:r>
              <a:rPr lang="en-US" sz="1200" dirty="0">
                <a:solidFill>
                  <a:srgbClr val="213F99"/>
                </a:solidFill>
              </a:rPr>
              <a:t> </a:t>
            </a:r>
            <a:r>
              <a:rPr lang="en-US" sz="1200" dirty="0" err="1">
                <a:solidFill>
                  <a:srgbClr val="213F99"/>
                </a:solidFill>
              </a:rPr>
              <a:t>combustibili</a:t>
            </a:r>
            <a:r>
              <a:rPr lang="en-US" sz="1200" dirty="0">
                <a:solidFill>
                  <a:srgbClr val="213F99"/>
                </a:solidFill>
              </a:rPr>
              <a:t> </a:t>
            </a:r>
            <a:r>
              <a:rPr lang="en-US" sz="1200" dirty="0" err="1">
                <a:solidFill>
                  <a:srgbClr val="213F99"/>
                </a:solidFill>
              </a:rPr>
              <a:t>alternativi</a:t>
            </a:r>
            <a:r>
              <a:rPr lang="en-US" sz="1200" dirty="0">
                <a:solidFill>
                  <a:srgbClr val="213F99"/>
                </a:solidFill>
              </a:rPr>
              <a:t>, </a:t>
            </a:r>
            <a:r>
              <a:rPr lang="en-US" sz="1200" dirty="0" err="1">
                <a:solidFill>
                  <a:srgbClr val="213F99"/>
                </a:solidFill>
              </a:rPr>
              <a:t>contribuind</a:t>
            </a:r>
            <a:r>
              <a:rPr lang="en-US" sz="1200" dirty="0">
                <a:solidFill>
                  <a:srgbClr val="213F99"/>
                </a:solidFill>
              </a:rPr>
              <a:t> la </a:t>
            </a:r>
            <a:r>
              <a:rPr lang="en-US" sz="1200" dirty="0" err="1">
                <a:solidFill>
                  <a:srgbClr val="213F99"/>
                </a:solidFill>
              </a:rPr>
              <a:t>tranziția</a:t>
            </a:r>
            <a:r>
              <a:rPr lang="en-US" sz="1200" dirty="0">
                <a:solidFill>
                  <a:srgbClr val="213F99"/>
                </a:solidFill>
              </a:rPr>
              <a:t> </a:t>
            </a:r>
            <a:r>
              <a:rPr lang="en-US" sz="1200" dirty="0" err="1">
                <a:solidFill>
                  <a:srgbClr val="213F99"/>
                </a:solidFill>
              </a:rPr>
              <a:t>verde</a:t>
            </a:r>
            <a:r>
              <a:rPr lang="en-US" sz="1200" dirty="0">
                <a:solidFill>
                  <a:srgbClr val="213F99"/>
                </a:solidFill>
              </a:rPr>
              <a:t> </a:t>
            </a:r>
            <a:r>
              <a:rPr lang="en-US" sz="1200" dirty="0" err="1">
                <a:solidFill>
                  <a:srgbClr val="213F99"/>
                </a:solidFill>
              </a:rPr>
              <a:t>și</a:t>
            </a:r>
            <a:r>
              <a:rPr lang="en-US" sz="1200" dirty="0">
                <a:solidFill>
                  <a:srgbClr val="213F99"/>
                </a:solidFill>
              </a:rPr>
              <a:t> </a:t>
            </a:r>
            <a:r>
              <a:rPr lang="en-US" sz="1200" dirty="0" err="1">
                <a:solidFill>
                  <a:srgbClr val="213F99"/>
                </a:solidFill>
              </a:rPr>
              <a:t>digitală</a:t>
            </a:r>
            <a:r>
              <a:rPr lang="en-US" sz="1200" dirty="0">
                <a:solidFill>
                  <a:srgbClr val="213F99"/>
                </a:solidFill>
              </a:rPr>
              <a:t>. </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3A48BEB-5429-A0E7-339C-E043F56E9CDD}"/>
              </a:ext>
            </a:extLst>
          </p:cNvPr>
          <p:cNvSpPr txBox="1"/>
          <p:nvPr/>
        </p:nvSpPr>
        <p:spPr>
          <a:xfrm>
            <a:off x="9455000" y="3429000"/>
            <a:ext cx="2472680" cy="1754326"/>
          </a:xfrm>
          <a:prstGeom prst="rect">
            <a:avLst/>
          </a:prstGeom>
          <a:noFill/>
        </p:spPr>
        <p:txBody>
          <a:bodyPr wrap="square">
            <a:spAutoFit/>
          </a:bodyPr>
          <a:lstStyle/>
          <a:p>
            <a:pPr algn="just"/>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În </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ITI Delta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Dunării</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 m</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ajoritatea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diferite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stadii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maturitate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Accentul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pus pe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public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ecologică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lent,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urgente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suplimentar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34BDC4B1-A994-6A17-F1D8-800F8F66FE3E}"/>
              </a:ext>
            </a:extLst>
          </p:cNvPr>
          <p:cNvSpPr txBox="1"/>
          <p:nvPr/>
        </p:nvSpPr>
        <p:spPr>
          <a:xfrm>
            <a:off x="1443517" y="2125495"/>
            <a:ext cx="554293"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1</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04661933-45DC-11B7-86A8-286DE29BF93C}"/>
              </a:ext>
            </a:extLst>
          </p:cNvPr>
          <p:cNvSpPr txBox="1"/>
          <p:nvPr/>
        </p:nvSpPr>
        <p:spPr>
          <a:xfrm>
            <a:off x="4213118" y="3028890"/>
            <a:ext cx="498528"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2</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CD427C14-00EF-16BC-9A4E-0217FD2EB7A1}"/>
              </a:ext>
            </a:extLst>
          </p:cNvPr>
          <p:cNvSpPr txBox="1"/>
          <p:nvPr/>
        </p:nvSpPr>
        <p:spPr>
          <a:xfrm>
            <a:off x="7346654" y="2168790"/>
            <a:ext cx="640018"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3</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0A76CB6F-8C00-70FA-3121-8BC8875F221A}"/>
              </a:ext>
            </a:extLst>
          </p:cNvPr>
          <p:cNvSpPr txBox="1"/>
          <p:nvPr/>
        </p:nvSpPr>
        <p:spPr>
          <a:xfrm>
            <a:off x="10561383" y="2879230"/>
            <a:ext cx="716218"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4</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51716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7988D-2FF3-2D1A-DBA1-4C68332C50E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351CAFD-5DCC-CBF6-4E53-CAD28CBAB6C5}"/>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AC64E97-C8E2-75F1-E33E-229DFE26C664}"/>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18B49B57-6F05-D2E3-B8A1-742F9FEAE900}"/>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5F0788E1-E6A1-3388-6363-0D59D0A2B7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D78FD7A-163B-6F9A-DA30-77F3EB6A7EE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9CD0A09-439D-A2F3-8B6F-3B40DDB53A57}"/>
              </a:ext>
            </a:extLst>
          </p:cNvPr>
          <p:cNvSpPr txBox="1"/>
          <p:nvPr/>
        </p:nvSpPr>
        <p:spPr>
          <a:xfrm>
            <a:off x="779207" y="161568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 și concluzii</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CC594342-43F7-039D-8F53-A55BAEA1A32F}"/>
              </a:ext>
            </a:extLst>
          </p:cNvPr>
          <p:cNvSpPr txBox="1"/>
          <p:nvPr/>
        </p:nvSpPr>
        <p:spPr>
          <a:xfrm>
            <a:off x="8697175" y="2904688"/>
            <a:ext cx="2424057" cy="1938992"/>
          </a:xfrm>
          <a:prstGeom prst="rect">
            <a:avLst/>
          </a:prstGeom>
          <a:noFill/>
        </p:spPr>
        <p:txBody>
          <a:bodyPr wrap="square">
            <a:spAutoFit/>
          </a:bodyPr>
          <a:lstStyle/>
          <a:p>
            <a:pPr algn="just"/>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3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PNIESC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transport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curat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alternativă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sprijinind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public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utilizării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vehiculelor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emisii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zero.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Susține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PEDS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accesibilitate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persoanele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dizabilități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asumate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
        <p:nvSpPr>
          <p:cNvPr id="14" name="TextBox 13">
            <a:extLst>
              <a:ext uri="{FF2B5EF4-FFF2-40B4-BE49-F238E27FC236}">
                <a16:creationId xmlns:a16="http://schemas.microsoft.com/office/drawing/2014/main" id="{71D361ED-D2E7-1159-3337-4B908F50C51E}"/>
              </a:ext>
            </a:extLst>
          </p:cNvPr>
          <p:cNvSpPr txBox="1"/>
          <p:nvPr/>
        </p:nvSpPr>
        <p:spPr>
          <a:xfrm>
            <a:off x="965051" y="2864129"/>
            <a:ext cx="3031330" cy="2677656"/>
          </a:xfrm>
          <a:prstGeom prst="rect">
            <a:avLst/>
          </a:prstGeom>
          <a:noFill/>
        </p:spPr>
        <p:txBody>
          <a:bodyPr wrap="square">
            <a:spAutoFit/>
          </a:bodyPr>
          <a:lstStyle/>
          <a:p>
            <a:pPr algn="just"/>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Obstacolele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lungi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resurselor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expertizei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locale,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întocmirea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rapoartelor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DNSH,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obținerea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avizelor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costuri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crescute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materialelor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capacitate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contractorilor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Platforma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MySMIS</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percepută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 o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barieră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administrativă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iar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calitatea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scăzută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lucrărilor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influențează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negativ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apreciază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implicarea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pozitivă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ADR Sud-Est ca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Management,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subliniază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consolidării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capacității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administrative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simplificării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procedurilor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823E4C86-7A14-7F72-732D-56B45986D665}"/>
              </a:ext>
            </a:extLst>
          </p:cNvPr>
          <p:cNvSpPr txBox="1"/>
          <p:nvPr/>
        </p:nvSpPr>
        <p:spPr>
          <a:xfrm>
            <a:off x="5301369" y="2485381"/>
            <a:ext cx="2329657" cy="1754326"/>
          </a:xfrm>
          <a:prstGeom prst="rect">
            <a:avLst/>
          </a:prstGeom>
          <a:noFill/>
        </p:spPr>
        <p:txBody>
          <a:bodyPr wrap="square">
            <a:spAutoFit/>
          </a:bodyPr>
          <a:lstStyle/>
          <a:p>
            <a:pPr algn="just"/>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Creșterea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prețurilor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materiale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construcții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negativ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devizele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necesitând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multiple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revizuiri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compensare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OUG 15/2021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64/2022 au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efect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redactarea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lor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generând</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dificultăți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suplimentare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clarificări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F00B031B-C298-2CF6-AE5E-814AEF5E6BCA}"/>
              </a:ext>
            </a:extLst>
          </p:cNvPr>
          <p:cNvSpPr txBox="1"/>
          <p:nvPr/>
        </p:nvSpPr>
        <p:spPr>
          <a:xfrm>
            <a:off x="2255957" y="2285326"/>
            <a:ext cx="449518"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5</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A8F4F087-89DB-F52B-3CB9-57F30BD10022}"/>
              </a:ext>
            </a:extLst>
          </p:cNvPr>
          <p:cNvSpPr txBox="1"/>
          <p:nvPr/>
        </p:nvSpPr>
        <p:spPr>
          <a:xfrm>
            <a:off x="6286786" y="1990599"/>
            <a:ext cx="535243"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6</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F1C0683D-D33F-0B9D-8A8A-465684DE209E}"/>
              </a:ext>
            </a:extLst>
          </p:cNvPr>
          <p:cNvSpPr txBox="1"/>
          <p:nvPr/>
        </p:nvSpPr>
        <p:spPr>
          <a:xfrm>
            <a:off x="9742548" y="2455627"/>
            <a:ext cx="687643" cy="400110"/>
          </a:xfrm>
          <a:prstGeom prst="rect">
            <a:avLst/>
          </a:prstGeom>
          <a:noFill/>
        </p:spPr>
        <p:txBody>
          <a:bodyPr wrap="square" rtlCol="0">
            <a:spAutoFit/>
          </a:bodyPr>
          <a:lstStyle/>
          <a:p>
            <a:r>
              <a:rPr lang="ro-RO" sz="2000" b="1" dirty="0">
                <a:solidFill>
                  <a:srgbClr val="E97132"/>
                </a:solidFill>
                <a:latin typeface="Calibri" panose="020F0502020204030204" pitchFamily="34" charset="0"/>
                <a:ea typeface="Calibri" panose="020F0502020204030204" pitchFamily="34" charset="0"/>
                <a:cs typeface="Calibri" panose="020F0502020204030204" pitchFamily="34" charset="0"/>
              </a:rPr>
              <a:t>7</a:t>
            </a:r>
            <a:endParaRPr lang="en-US" sz="2000" b="1" dirty="0">
              <a:solidFill>
                <a:srgbClr val="E97132"/>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52399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26CE4-219E-008B-89C4-48BD707AEE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D8487691-35A4-9D03-83A0-907C19FB1A88}"/>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CFF4E8F-8C1C-A259-EF04-0C4EC86A7843}"/>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F3EFA35E-5281-6690-0A25-54150E07D628}"/>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4091FB99-9205-B9FF-27E4-D98C804A37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07DF2245-3905-02FA-0A10-331D4AEE289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D8F210A2-A740-FB69-18E1-C45BCA55425D}"/>
              </a:ext>
            </a:extLst>
          </p:cNvPr>
          <p:cNvSpPr txBox="1"/>
          <p:nvPr/>
        </p:nvSpPr>
        <p:spPr>
          <a:xfrm>
            <a:off x="779207" y="161568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Recomandări</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AE6FCA7-3AAE-D105-FA3F-ACB83D9C2685}"/>
              </a:ext>
            </a:extLst>
          </p:cNvPr>
          <p:cNvSpPr txBox="1"/>
          <p:nvPr/>
        </p:nvSpPr>
        <p:spPr>
          <a:xfrm>
            <a:off x="802464" y="2165543"/>
            <a:ext cx="9670256" cy="3243837"/>
          </a:xfrm>
          <a:prstGeom prst="rect">
            <a:avLst/>
          </a:prstGeom>
          <a:noFill/>
        </p:spPr>
        <p:txBody>
          <a:bodyPr wrap="square">
            <a:spAutoFit/>
          </a:bodyPr>
          <a:lstStyle/>
          <a:p>
            <a:pPr marL="342900" marR="0" lvl="0" indent="-342900" algn="just" fontAlgn="base">
              <a:lnSpc>
                <a:spcPct val="115000"/>
              </a:lnSpc>
              <a:spcBef>
                <a:spcPts val="600"/>
              </a:spcBef>
              <a:spcAft>
                <a:spcPts val="600"/>
              </a:spcAft>
              <a:buClr>
                <a:srgbClr val="232323"/>
              </a:buClr>
              <a:buSzPts val="1000"/>
              <a:buFont typeface="Calibri" panose="020F0502020204030204" pitchFamily="34" charset="0"/>
              <a:buAutoNum type="arabicPeriod"/>
            </a:pP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Lansarea</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rapidă</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noilor</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apeluri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proiecte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ales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arealul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ITI Delta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Dunării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termene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clare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suport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extins</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pregătirea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cererilor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a:p>
            <a:pPr marL="342900" marR="0" lvl="0" indent="-342900" algn="just" fontAlgn="base">
              <a:lnSpc>
                <a:spcPct val="115000"/>
              </a:lnSpc>
              <a:spcBef>
                <a:spcPts val="600"/>
              </a:spcBef>
              <a:spcAft>
                <a:spcPts val="600"/>
              </a:spcAft>
              <a:buClr>
                <a:srgbClr val="232323"/>
              </a:buClr>
              <a:buSzPts val="1000"/>
              <a:buFont typeface="Calibri" panose="020F0502020204030204" pitchFamily="34" charset="0"/>
              <a:buAutoNum type="arabicPeriod"/>
            </a:pP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Simplificarea</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sistemului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implementare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inclusiv</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metodologia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evaluare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selecție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simplificarea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grilelor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evitarea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criteriilor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necesită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informații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timp</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îndelungat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analiză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completare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special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faza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L="342900" marR="0" lvl="0" indent="-342900" algn="just" fontAlgn="base">
              <a:lnSpc>
                <a:spcPct val="115000"/>
              </a:lnSpc>
              <a:spcBef>
                <a:spcPts val="600"/>
              </a:spcBef>
              <a:spcAft>
                <a:spcPts val="600"/>
              </a:spcAft>
              <a:buClr>
                <a:srgbClr val="232323"/>
              </a:buClr>
              <a:buSzPts val="1000"/>
              <a:buFont typeface="Calibri" panose="020F0502020204030204" pitchFamily="34" charset="0"/>
              <a:buAutoNum type="arabicPeriod"/>
            </a:pP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Creșterea</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sprijinului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tehnic</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și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administrativ</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oferit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ghiduri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metodologice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detaliate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sesiuni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instruire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regulate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suport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dedicat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depășirea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dificultăților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legate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platforma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MySMIS</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cerințele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DNSH.</a:t>
            </a:r>
          </a:p>
          <a:p>
            <a:pPr marL="342900" marR="0" lvl="0" indent="-342900" algn="just" fontAlgn="base">
              <a:lnSpc>
                <a:spcPct val="115000"/>
              </a:lnSpc>
              <a:spcBef>
                <a:spcPts val="600"/>
              </a:spcBef>
              <a:spcAft>
                <a:spcPts val="600"/>
              </a:spcAft>
              <a:buClr>
                <a:srgbClr val="232323"/>
              </a:buClr>
              <a:buSzPts val="1000"/>
              <a:buFont typeface="Calibri" panose="020F0502020204030204" pitchFamily="34" charset="0"/>
              <a:buAutoNum type="arabicPeriod"/>
            </a:pP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Lansarea</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unor</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campanii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informare</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și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educație</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beneficiile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transportului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public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mijloacelor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transport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ecologice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nivel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Regiune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încuraja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schimbarea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comportamentului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cetățenilor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transportului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sustenabil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tranziției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către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mobilitate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verde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Aceste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campanii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trebui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includă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inițiative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locale,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colaborări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școli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universități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mediul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privat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precum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promovarea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avantajelor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economice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sociale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mediu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ale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transportului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ecologic.</a:t>
            </a:r>
          </a:p>
          <a:p>
            <a:pPr marL="342900" marR="0" lvl="0" indent="-342900" algn="just" fontAlgn="base">
              <a:lnSpc>
                <a:spcPct val="115000"/>
              </a:lnSpc>
              <a:spcBef>
                <a:spcPts val="600"/>
              </a:spcBef>
              <a:spcAft>
                <a:spcPts val="600"/>
              </a:spcAft>
              <a:buClr>
                <a:srgbClr val="232323"/>
              </a:buClr>
              <a:buSzPts val="1000"/>
              <a:buFont typeface="Calibri" panose="020F0502020204030204" pitchFamily="34" charset="0"/>
              <a:buAutoNum type="arabicPeriod"/>
            </a:pP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Asistență</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tehnică</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personalizată</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pentru</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beneficiarii</a:t>
            </a:r>
            <a:r>
              <a:rPr lang="en-US" sz="1200" b="1" u="none" strike="noStrike" kern="0" spc="0"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cu capacitate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administrativă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redusă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special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orașele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mici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evita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blocajele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întârzierile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111498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descr="A black and blue sign with blue text&#10;&#10;Description automatically generated">
            <a:extLst>
              <a:ext uri="{FF2B5EF4-FFF2-40B4-BE49-F238E27FC236}">
                <a16:creationId xmlns:a16="http://schemas.microsoft.com/office/drawing/2014/main" id="{D27C99AD-CD78-C61A-98E8-09F993523F40}"/>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DDAEC0EB-0D0C-12E6-F44B-140142C896B1}"/>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9C681B41-72E2-1503-5A8C-901F6ACF2677}"/>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8"/>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9"/>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779207" y="127749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text </a:t>
            </a:r>
          </a:p>
        </p:txBody>
      </p:sp>
      <p:sp>
        <p:nvSpPr>
          <p:cNvPr id="3" name="TextBox 2">
            <a:extLst>
              <a:ext uri="{FF2B5EF4-FFF2-40B4-BE49-F238E27FC236}">
                <a16:creationId xmlns:a16="http://schemas.microsoft.com/office/drawing/2014/main" id="{43CD21A6-E01C-567C-0DB9-814BAA45D67C}"/>
              </a:ext>
            </a:extLst>
          </p:cNvPr>
          <p:cNvSpPr txBox="1"/>
          <p:nvPr/>
        </p:nvSpPr>
        <p:spPr>
          <a:xfrm>
            <a:off x="617417" y="1703590"/>
            <a:ext cx="10957161" cy="461665"/>
          </a:xfrm>
          <a:prstGeom prst="rect">
            <a:avLst/>
          </a:prstGeom>
          <a:noFill/>
        </p:spPr>
        <p:txBody>
          <a:bodyPr wrap="square">
            <a:spAutoFit/>
          </a:bodyPr>
          <a:lstStyle/>
          <a:p>
            <a:pPr marL="0" marR="0" algn="just">
              <a:spcBef>
                <a:spcPts val="300"/>
              </a:spcBef>
              <a:spcAft>
                <a:spcPts val="300"/>
              </a:spcAft>
              <a:buNone/>
            </a:pP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Evaluarea prezentată în acest raport are ca obiectiv furnizarea de informații menite să sprijine Autoritatea de Management în realizarea evaluării intermediare (</a:t>
            </a:r>
            <a:r>
              <a:rPr lang="ro-RO"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mid-term</a:t>
            </a: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ro-RO"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review</a:t>
            </a: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conform articolului 18 din Regulamentul Cadru 1060/2021, în vederea îmbunătățirii Programului Regional Sud-Est și a procesului de implementare a acestuia.</a:t>
            </a:r>
            <a:endPar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051158FF-59AA-D1AE-C31C-CC8689802DB2}"/>
              </a:ext>
            </a:extLst>
          </p:cNvPr>
          <p:cNvSpPr txBox="1"/>
          <p:nvPr/>
        </p:nvSpPr>
        <p:spPr>
          <a:xfrm>
            <a:off x="604702" y="2741446"/>
            <a:ext cx="10982589" cy="461665"/>
          </a:xfrm>
          <a:prstGeom prst="rect">
            <a:avLst/>
          </a:prstGeom>
          <a:noFill/>
        </p:spPr>
        <p:txBody>
          <a:bodyPr wrap="square">
            <a:spAutoFit/>
          </a:bodyPr>
          <a:lstStyle/>
          <a:p>
            <a:pPr marL="0" marR="0" algn="just">
              <a:spcBef>
                <a:spcPts val="300"/>
              </a:spcBef>
              <a:spcAft>
                <a:spcPts val="300"/>
              </a:spcAft>
              <a:buNone/>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t>
            </a:r>
            <a:r>
              <a:rPr lang="ro-RO"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ării</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 intermediare este de a furniza informații obiective și relevante, care să sprijine procesul decizional la nivelul managementului PR SE, având ca scop îmbunătățirea eficienței și eficacității programului, precum și obținerea și consolidarea efectelor sale. </a:t>
            </a:r>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D752F410-AFDC-421C-85E6-5CE55DC1C94E}"/>
              </a:ext>
            </a:extLst>
          </p:cNvPr>
          <p:cNvSpPr txBox="1"/>
          <p:nvPr/>
        </p:nvSpPr>
        <p:spPr>
          <a:xfrm>
            <a:off x="779207" y="2353545"/>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sp>
        <p:nvSpPr>
          <p:cNvPr id="14" name="TextBox 13">
            <a:extLst>
              <a:ext uri="{FF2B5EF4-FFF2-40B4-BE49-F238E27FC236}">
                <a16:creationId xmlns:a16="http://schemas.microsoft.com/office/drawing/2014/main" id="{563E32F1-A69E-5924-0869-9322E619FBE1}"/>
              </a:ext>
            </a:extLst>
          </p:cNvPr>
          <p:cNvSpPr txBox="1"/>
          <p:nvPr/>
        </p:nvSpPr>
        <p:spPr>
          <a:xfrm>
            <a:off x="612159" y="3748969"/>
            <a:ext cx="6734495" cy="830997"/>
          </a:xfrm>
          <a:prstGeom prst="rect">
            <a:avLst/>
          </a:prstGeom>
          <a:noFill/>
        </p:spPr>
        <p:txBody>
          <a:bodyPr wrap="square">
            <a:spAutoFit/>
          </a:bodyPr>
          <a:lstStyle/>
          <a:p>
            <a:pPr marL="0" marR="0" algn="just">
              <a:spcBef>
                <a:spcPts val="300"/>
              </a:spcBef>
              <a:spcAft>
                <a:spcPts val="300"/>
              </a:spcAft>
            </a:pP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Analiza se concentrează pe patru criterii de evaluare – relevanță, eficacitate, coerență externă și eficiență – și oferă concluzii și recomandări utile pentru Autoritatea de Management și alte părți interesate, cu scopul optimizării sprijinului acordat în intervenții similare, într-un context </a:t>
            </a:r>
            <a:r>
              <a:rPr lang="ro-RO"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socio</a:t>
            </a: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-economic aflat într-o continuă transformare.</a:t>
            </a:r>
            <a:endPar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F99DD48B-E84C-D4BA-EA4B-B810B3D4D85C}"/>
              </a:ext>
            </a:extLst>
          </p:cNvPr>
          <p:cNvSpPr txBox="1"/>
          <p:nvPr/>
        </p:nvSpPr>
        <p:spPr>
          <a:xfrm>
            <a:off x="779207" y="3357899"/>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Criterii de evaluare </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20" name="Picture 19" descr="A diagram of a diagram&#10;&#10;AI-generated content may be incorrect.">
            <a:extLst>
              <a:ext uri="{FF2B5EF4-FFF2-40B4-BE49-F238E27FC236}">
                <a16:creationId xmlns:a16="http://schemas.microsoft.com/office/drawing/2014/main" id="{B4C66B60-1882-DD4A-174C-40313DB6712E}"/>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2000"/>
                    </a14:imgEffect>
                  </a14:imgLayer>
                </a14:imgProps>
              </a:ext>
              <a:ext uri="{28A0092B-C50C-407E-A947-70E740481C1C}">
                <a14:useLocalDpi xmlns:a14="http://schemas.microsoft.com/office/drawing/2010/main" val="0"/>
              </a:ext>
            </a:extLst>
          </a:blip>
          <a:stretch>
            <a:fillRect/>
          </a:stretch>
        </p:blipFill>
        <p:spPr>
          <a:xfrm>
            <a:off x="7701271" y="3285734"/>
            <a:ext cx="3711522" cy="1757465"/>
          </a:xfrm>
          <a:prstGeom prst="rect">
            <a:avLst/>
          </a:prstGeom>
        </p:spPr>
      </p:pic>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59FAA-9A17-48B4-32CB-C676616390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85DA074E-849A-612F-C401-55DEAA825BA8}"/>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1D475063-1362-C79A-7B9A-3046D4B7E62D}"/>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DDFDAAF9-2DA5-98DA-ED3E-DBC563810099}"/>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C29E8A52-0036-B343-0D27-2A9ADAF5A5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2439118-29F3-CC40-4988-850929FBDE36}"/>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79484200-4B24-694A-0FA3-B936F57F6420}"/>
              </a:ext>
            </a:extLst>
          </p:cNvPr>
          <p:cNvSpPr txBox="1"/>
          <p:nvPr/>
        </p:nvSpPr>
        <p:spPr>
          <a:xfrm>
            <a:off x="779207" y="161568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Metodologie de colectare și analiză</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sp>
        <p:nvSpPr>
          <p:cNvPr id="7" name="Rectangle 1">
            <a:extLst>
              <a:ext uri="{FF2B5EF4-FFF2-40B4-BE49-F238E27FC236}">
                <a16:creationId xmlns:a16="http://schemas.microsoft.com/office/drawing/2014/main" id="{C843A1A1-7000-CC67-6B1C-0A35A045A3E0}"/>
              </a:ext>
            </a:extLst>
          </p:cNvPr>
          <p:cNvSpPr>
            <a:spLocks noChangeArrowheads="1"/>
          </p:cNvSpPr>
          <p:nvPr/>
        </p:nvSpPr>
        <p:spPr bwMode="auto">
          <a:xfrm>
            <a:off x="698500" y="22678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 name="Rectangle 2">
            <a:extLst>
              <a:ext uri="{FF2B5EF4-FFF2-40B4-BE49-F238E27FC236}">
                <a16:creationId xmlns:a16="http://schemas.microsoft.com/office/drawing/2014/main" id="{1AFAC504-F2C6-9683-00F8-508926ED63A1}"/>
              </a:ext>
            </a:extLst>
          </p:cNvPr>
          <p:cNvSpPr>
            <a:spLocks noChangeArrowheads="1"/>
          </p:cNvSpPr>
          <p:nvPr/>
        </p:nvSpPr>
        <p:spPr bwMode="auto">
          <a:xfrm>
            <a:off x="5637087" y="835477"/>
            <a:ext cx="201214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6" name="Table 15">
            <a:extLst>
              <a:ext uri="{FF2B5EF4-FFF2-40B4-BE49-F238E27FC236}">
                <a16:creationId xmlns:a16="http://schemas.microsoft.com/office/drawing/2014/main" id="{7AC2ABE0-CF85-3AE6-75D4-D038234EDCCC}"/>
              </a:ext>
            </a:extLst>
          </p:cNvPr>
          <p:cNvGraphicFramePr>
            <a:graphicFrameLocks noGrp="1"/>
          </p:cNvGraphicFramePr>
          <p:nvPr>
            <p:extLst>
              <p:ext uri="{D42A27DB-BD31-4B8C-83A1-F6EECF244321}">
                <p14:modId xmlns:p14="http://schemas.microsoft.com/office/powerpoint/2010/main" val="2841403332"/>
              </p:ext>
            </p:extLst>
          </p:nvPr>
        </p:nvGraphicFramePr>
        <p:xfrm>
          <a:off x="3101182" y="2726290"/>
          <a:ext cx="5478717" cy="2594567"/>
        </p:xfrm>
        <a:graphic>
          <a:graphicData uri="http://schemas.openxmlformats.org/drawingml/2006/table">
            <a:tbl>
              <a:tblPr firstRow="1" firstCol="1" bandRow="1">
                <a:tableStyleId>{5C22544A-7EE6-4342-B048-85BDC9FD1C3A}</a:tableStyleId>
              </a:tblPr>
              <a:tblGrid>
                <a:gridCol w="2393940">
                  <a:extLst>
                    <a:ext uri="{9D8B030D-6E8A-4147-A177-3AD203B41FA5}">
                      <a16:colId xmlns:a16="http://schemas.microsoft.com/office/drawing/2014/main" val="282176460"/>
                    </a:ext>
                  </a:extLst>
                </a:gridCol>
                <a:gridCol w="475142">
                  <a:extLst>
                    <a:ext uri="{9D8B030D-6E8A-4147-A177-3AD203B41FA5}">
                      <a16:colId xmlns:a16="http://schemas.microsoft.com/office/drawing/2014/main" val="1522380539"/>
                    </a:ext>
                  </a:extLst>
                </a:gridCol>
                <a:gridCol w="521927">
                  <a:extLst>
                    <a:ext uri="{9D8B030D-6E8A-4147-A177-3AD203B41FA5}">
                      <a16:colId xmlns:a16="http://schemas.microsoft.com/office/drawing/2014/main" val="799831907"/>
                    </a:ext>
                  </a:extLst>
                </a:gridCol>
                <a:gridCol w="521927">
                  <a:extLst>
                    <a:ext uri="{9D8B030D-6E8A-4147-A177-3AD203B41FA5}">
                      <a16:colId xmlns:a16="http://schemas.microsoft.com/office/drawing/2014/main" val="3448947737"/>
                    </a:ext>
                  </a:extLst>
                </a:gridCol>
                <a:gridCol w="521927">
                  <a:extLst>
                    <a:ext uri="{9D8B030D-6E8A-4147-A177-3AD203B41FA5}">
                      <a16:colId xmlns:a16="http://schemas.microsoft.com/office/drawing/2014/main" val="1950225986"/>
                    </a:ext>
                  </a:extLst>
                </a:gridCol>
                <a:gridCol w="521927">
                  <a:extLst>
                    <a:ext uri="{9D8B030D-6E8A-4147-A177-3AD203B41FA5}">
                      <a16:colId xmlns:a16="http://schemas.microsoft.com/office/drawing/2014/main" val="1697122542"/>
                    </a:ext>
                  </a:extLst>
                </a:gridCol>
                <a:gridCol w="521927">
                  <a:extLst>
                    <a:ext uri="{9D8B030D-6E8A-4147-A177-3AD203B41FA5}">
                      <a16:colId xmlns:a16="http://schemas.microsoft.com/office/drawing/2014/main" val="2098787706"/>
                    </a:ext>
                  </a:extLst>
                </a:gridCol>
              </a:tblGrid>
              <a:tr h="233294">
                <a:tc>
                  <a:txBody>
                    <a:bodyPr/>
                    <a:lstStyle/>
                    <a:p>
                      <a:pPr marL="0" marR="0" algn="ctr">
                        <a:lnSpc>
                          <a:spcPct val="115000"/>
                        </a:lnSpc>
                        <a:buNone/>
                      </a:pPr>
                      <a:r>
                        <a:rPr lang="ro-RO" sz="1000" dirty="0">
                          <a:effectLst/>
                        </a:rPr>
                        <a:t>Instrumente</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solidFill>
                      <a:srgbClr val="213F99"/>
                    </a:solidFill>
                  </a:tcPr>
                </a:tc>
                <a:tc>
                  <a:txBody>
                    <a:bodyPr/>
                    <a:lstStyle/>
                    <a:p>
                      <a:pPr marL="0" marR="0" algn="ctr">
                        <a:lnSpc>
                          <a:spcPct val="115000"/>
                        </a:lnSpc>
                        <a:buNone/>
                      </a:pPr>
                      <a:r>
                        <a:rPr lang="ro-RO" sz="1000">
                          <a:effectLst/>
                        </a:rPr>
                        <a:t>ÎE1</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tc>
                  <a:txBody>
                    <a:bodyPr/>
                    <a:lstStyle/>
                    <a:p>
                      <a:pPr marL="0" marR="0" algn="ctr">
                        <a:lnSpc>
                          <a:spcPct val="115000"/>
                        </a:lnSpc>
                        <a:buNone/>
                      </a:pPr>
                      <a:r>
                        <a:rPr lang="ro-RO" sz="1000">
                          <a:effectLst/>
                        </a:rPr>
                        <a:t>ÎE2</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tc>
                  <a:txBody>
                    <a:bodyPr/>
                    <a:lstStyle/>
                    <a:p>
                      <a:pPr marL="0" marR="0" algn="ctr">
                        <a:lnSpc>
                          <a:spcPct val="115000"/>
                        </a:lnSpc>
                        <a:buNone/>
                      </a:pPr>
                      <a:r>
                        <a:rPr lang="ro-RO" sz="1000">
                          <a:effectLst/>
                        </a:rPr>
                        <a:t>ÎE3</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tc>
                  <a:txBody>
                    <a:bodyPr/>
                    <a:lstStyle/>
                    <a:p>
                      <a:pPr marL="0" marR="0" algn="ctr">
                        <a:lnSpc>
                          <a:spcPct val="115000"/>
                        </a:lnSpc>
                        <a:buNone/>
                      </a:pPr>
                      <a:r>
                        <a:rPr lang="ro-RO" sz="1000">
                          <a:effectLst/>
                        </a:rPr>
                        <a:t>ÎE4</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tc>
                  <a:txBody>
                    <a:bodyPr/>
                    <a:lstStyle/>
                    <a:p>
                      <a:pPr marL="0" marR="0" algn="ctr">
                        <a:lnSpc>
                          <a:spcPct val="115000"/>
                        </a:lnSpc>
                        <a:buNone/>
                      </a:pPr>
                      <a:r>
                        <a:rPr lang="ro-RO" sz="1000">
                          <a:effectLst/>
                        </a:rPr>
                        <a:t>ÎE5</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tc>
                  <a:txBody>
                    <a:bodyPr/>
                    <a:lstStyle/>
                    <a:p>
                      <a:pPr marL="0" marR="0" algn="ctr">
                        <a:lnSpc>
                          <a:spcPct val="115000"/>
                        </a:lnSpc>
                        <a:buNone/>
                      </a:pPr>
                      <a:r>
                        <a:rPr lang="ro-RO" sz="1000" dirty="0">
                          <a:effectLst/>
                        </a:rPr>
                        <a:t>ÎE6</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B w="12700" cap="flat" cmpd="sng" algn="ctr">
                      <a:noFill/>
                      <a:prstDash val="solid"/>
                      <a:round/>
                      <a:headEnd type="none" w="med" len="med"/>
                      <a:tailEnd type="none" w="med" len="med"/>
                    </a:lnB>
                    <a:solidFill>
                      <a:srgbClr val="213F99"/>
                    </a:solidFill>
                  </a:tcPr>
                </a:tc>
                <a:extLst>
                  <a:ext uri="{0D108BD9-81ED-4DB2-BD59-A6C34878D82A}">
                    <a16:rowId xmlns:a16="http://schemas.microsoft.com/office/drawing/2014/main" val="151471462"/>
                  </a:ext>
                </a:extLst>
              </a:tr>
              <a:tr h="233294">
                <a:tc>
                  <a:txBody>
                    <a:bodyPr/>
                    <a:lstStyle/>
                    <a:p>
                      <a:pPr marL="0" marR="0" algn="just">
                        <a:lnSpc>
                          <a:spcPct val="115000"/>
                        </a:lnSpc>
                        <a:buNone/>
                      </a:pPr>
                      <a:r>
                        <a:rPr lang="ro-RO" sz="1000" dirty="0">
                          <a:effectLst/>
                        </a:rPr>
                        <a:t>Cercetare documentară</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17986951"/>
                  </a:ext>
                </a:extLst>
              </a:tr>
              <a:tr h="233294">
                <a:tc>
                  <a:txBody>
                    <a:bodyPr/>
                    <a:lstStyle/>
                    <a:p>
                      <a:pPr marL="0" marR="0" algn="just">
                        <a:lnSpc>
                          <a:spcPct val="115000"/>
                        </a:lnSpc>
                        <a:buNone/>
                      </a:pPr>
                      <a:r>
                        <a:rPr lang="ro-RO" sz="1000" dirty="0">
                          <a:effectLst/>
                        </a:rPr>
                        <a:t>Interviuri</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40307707"/>
                  </a:ext>
                </a:extLst>
              </a:tr>
              <a:tr h="233294">
                <a:tc>
                  <a:txBody>
                    <a:bodyPr/>
                    <a:lstStyle/>
                    <a:p>
                      <a:pPr marL="0" marR="0" algn="just">
                        <a:lnSpc>
                          <a:spcPct val="115000"/>
                        </a:lnSpc>
                        <a:buNone/>
                      </a:pPr>
                      <a:r>
                        <a:rPr lang="ro-RO" sz="1000" dirty="0">
                          <a:effectLst/>
                        </a:rPr>
                        <a:t>Studii de caz</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74633073"/>
                  </a:ext>
                </a:extLst>
              </a:tr>
              <a:tr h="728215">
                <a:tc>
                  <a:txBody>
                    <a:bodyPr/>
                    <a:lstStyle/>
                    <a:p>
                      <a:pPr marL="0" marR="0" algn="just">
                        <a:lnSpc>
                          <a:spcPct val="115000"/>
                        </a:lnSpc>
                        <a:buNone/>
                      </a:pPr>
                      <a:r>
                        <a:rPr lang="ro-RO" sz="1000" dirty="0">
                          <a:effectLst/>
                        </a:rPr>
                        <a:t>Colectare de date statistice și administrative, inclusiv date de monitorizare a programului</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buNone/>
                      </a:pPr>
                      <a:r>
                        <a:rPr lang="ro-RO" sz="1000" dirty="0">
                          <a:effectLst/>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91657177"/>
                  </a:ext>
                </a:extLst>
              </a:tr>
              <a:tr h="233294">
                <a:tc>
                  <a:txBody>
                    <a:bodyPr/>
                    <a:lstStyle/>
                    <a:p>
                      <a:pPr marL="0" marR="0" algn="just">
                        <a:lnSpc>
                          <a:spcPct val="115000"/>
                        </a:lnSpc>
                        <a:buNone/>
                      </a:pPr>
                      <a:r>
                        <a:rPr lang="ro-RO" sz="1000" dirty="0">
                          <a:effectLst/>
                        </a:rPr>
                        <a:t>Sondaj de opinie cu beneficiarii</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2962285"/>
                  </a:ext>
                </a:extLst>
              </a:tr>
              <a:tr h="233294">
                <a:tc>
                  <a:txBody>
                    <a:bodyPr/>
                    <a:lstStyle/>
                    <a:p>
                      <a:pPr marL="0" marR="0" algn="just">
                        <a:lnSpc>
                          <a:spcPct val="115000"/>
                        </a:lnSpc>
                        <a:buNone/>
                      </a:pPr>
                      <a:r>
                        <a:rPr lang="ro-RO" sz="1000" dirty="0">
                          <a:effectLst/>
                        </a:rPr>
                        <a:t>Ateliere de lucru</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2380200"/>
                  </a:ext>
                </a:extLst>
              </a:tr>
              <a:tr h="233294">
                <a:tc>
                  <a:txBody>
                    <a:bodyPr/>
                    <a:lstStyle/>
                    <a:p>
                      <a:pPr marL="0" marR="0" algn="just">
                        <a:lnSpc>
                          <a:spcPct val="115000"/>
                        </a:lnSpc>
                        <a:buNone/>
                      </a:pPr>
                      <a:r>
                        <a:rPr lang="ro-RO" sz="1000" dirty="0">
                          <a:effectLst/>
                        </a:rPr>
                        <a:t>Focus grup</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33495158"/>
                  </a:ext>
                </a:extLst>
              </a:tr>
              <a:tr h="233294">
                <a:tc>
                  <a:txBody>
                    <a:bodyPr/>
                    <a:lstStyle/>
                    <a:p>
                      <a:pPr marL="0" marR="0" algn="just">
                        <a:lnSpc>
                          <a:spcPct val="115000"/>
                        </a:lnSpc>
                        <a:buNone/>
                      </a:pPr>
                      <a:r>
                        <a:rPr lang="ro-RO" sz="1000" dirty="0">
                          <a:effectLst/>
                        </a:rPr>
                        <a:t>Panel de experți</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R w="12700" cap="flat" cmpd="sng" algn="ctr">
                      <a:noFill/>
                      <a:prstDash val="solid"/>
                      <a:round/>
                      <a:headEnd type="none" w="med" len="med"/>
                      <a:tailEnd type="none" w="med" len="med"/>
                    </a:lnR>
                    <a:solidFill>
                      <a:srgbClr val="213F99"/>
                    </a:solidFill>
                  </a:tcPr>
                </a:tc>
                <a:tc>
                  <a:txBody>
                    <a:bodyPr/>
                    <a:lstStyle/>
                    <a:p>
                      <a:pPr marL="0" marR="0" algn="ctr">
                        <a:lnSpc>
                          <a:spcPct val="115000"/>
                        </a:lnSpc>
                        <a:buNone/>
                      </a:pPr>
                      <a:r>
                        <a:rPr lang="ro-RO" sz="1000">
                          <a:effectLst/>
                        </a:rPr>
                        <a:t>✓</a:t>
                      </a:r>
                      <a:endParaRPr lang="en-US" sz="12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a:effectLst/>
                        </a:rPr>
                        <a:t>✓</a:t>
                      </a:r>
                      <a:endParaRPr lang="en-US" sz="11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lgn="ctr">
                        <a:lnSpc>
                          <a:spcPct val="115000"/>
                        </a:lnSpc>
                        <a:spcBef>
                          <a:spcPts val="600"/>
                        </a:spcBef>
                        <a:spcAft>
                          <a:spcPts val="600"/>
                        </a:spcAft>
                        <a:buNone/>
                      </a:pPr>
                      <a:r>
                        <a:rPr lang="ro-RO" sz="1000" dirty="0">
                          <a:effectLst/>
                        </a:rPr>
                        <a:t>✓</a:t>
                      </a:r>
                      <a:endParaRPr lang="en-US"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3225726"/>
                  </a:ext>
                </a:extLst>
              </a:tr>
            </a:tbl>
          </a:graphicData>
        </a:graphic>
      </p:graphicFrame>
      <p:sp>
        <p:nvSpPr>
          <p:cNvPr id="18" name="TextBox 17">
            <a:extLst>
              <a:ext uri="{FF2B5EF4-FFF2-40B4-BE49-F238E27FC236}">
                <a16:creationId xmlns:a16="http://schemas.microsoft.com/office/drawing/2014/main" id="{DF757EF7-5E00-18F2-A0C3-FC9226E2D719}"/>
              </a:ext>
            </a:extLst>
          </p:cNvPr>
          <p:cNvSpPr txBox="1"/>
          <p:nvPr/>
        </p:nvSpPr>
        <p:spPr>
          <a:xfrm>
            <a:off x="698500" y="2030955"/>
            <a:ext cx="11179175" cy="503408"/>
          </a:xfrm>
          <a:prstGeom prst="rect">
            <a:avLst/>
          </a:prstGeom>
          <a:noFill/>
        </p:spPr>
        <p:txBody>
          <a:bodyPr wrap="square">
            <a:spAutoFit/>
          </a:bodyPr>
          <a:lstStyle/>
          <a:p>
            <a:pPr marL="0" marR="0" algn="just">
              <a:lnSpc>
                <a:spcPct val="115000"/>
              </a:lnSpc>
              <a:spcBef>
                <a:spcPts val="600"/>
              </a:spcBef>
              <a:spcAft>
                <a:spcPts val="600"/>
              </a:spcAft>
            </a:pPr>
            <a:r>
              <a:rPr lang="ro-RO" sz="1200" dirty="0">
                <a:solidFill>
                  <a:srgbClr val="213F99"/>
                </a:solidFill>
                <a:effectLst/>
                <a:latin typeface="Calibri" panose="020F0502020204030204" pitchFamily="34" charset="0"/>
                <a:ea typeface="Arial" panose="020B0604020202020204" pitchFamily="34" charset="0"/>
                <a:cs typeface="Arial" panose="020B0604020202020204" pitchFamily="34" charset="0"/>
              </a:rPr>
              <a:t>Metodologia aplicată, construită în jurul celor șase întrebări de evaluare din caietul de sarcini, a utilizat o combinație echilibrată de metode și instrumente: analiză documentară, interviuri, sondaje, grupuri de discuție, ateliere de lucru, studii de caz, paneluri de experți și metode cantitative pentru analiza progresului în implementare.</a:t>
            </a:r>
            <a:endParaRPr lang="en-US" sz="1600" dirty="0">
              <a:solidFill>
                <a:srgbClr val="213F99"/>
              </a:solidFill>
              <a:effectLst/>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434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876F0-2465-3C80-06D2-9AA3C19D49A5}"/>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BB5994CD-AABE-3C23-50CA-4C367E808990}"/>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1C6E5A-9F92-BC8B-1AA2-CEAAAA7AEC9D}"/>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113772DA-E2BA-FAD2-7F4B-42AA548D3E53}"/>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F144E457-0004-1AFD-F4E6-22B9A31EF7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B0ADB7C-ECAF-2990-C9EF-23FFA531E29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17683EE1-91A8-CF7A-EB77-D4C20601CD70}"/>
              </a:ext>
            </a:extLst>
          </p:cNvPr>
          <p:cNvSpPr txBox="1"/>
          <p:nvPr/>
        </p:nvSpPr>
        <p:spPr>
          <a:xfrm>
            <a:off x="779207" y="1615686"/>
            <a:ext cx="6701146" cy="369332"/>
          </a:xfrm>
          <a:prstGeom prst="rect">
            <a:avLst/>
          </a:prstGeom>
          <a:noFill/>
        </p:spPr>
        <p:txBody>
          <a:bodyPr wrap="square" rtlCol="0">
            <a:spAutoFit/>
          </a:bodyPr>
          <a:lstStyle/>
          <a:p>
            <a:r>
              <a:rPr lang="ro-RO" sz="1800" b="1" i="0" u="none" strike="noStrike" dirty="0">
                <a:solidFill>
                  <a:srgbClr val="213F99"/>
                </a:solidFill>
                <a:effectLst/>
                <a:latin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E5EBDDF-1CFB-4655-C4CA-EA03B50A3A1B}"/>
              </a:ext>
            </a:extLst>
          </p:cNvPr>
          <p:cNvSpPr txBox="1"/>
          <p:nvPr/>
        </p:nvSpPr>
        <p:spPr>
          <a:xfrm>
            <a:off x="779207" y="1956397"/>
            <a:ext cx="10866483" cy="470257"/>
          </a:xfrm>
          <a:prstGeom prst="rect">
            <a:avLst/>
          </a:prstGeom>
          <a:noFill/>
        </p:spPr>
        <p:txBody>
          <a:bodyPr wrap="square">
            <a:spAutoFit/>
          </a:bodyPr>
          <a:lstStyle/>
          <a:p>
            <a:pPr algn="just">
              <a:lnSpc>
                <a:spcPct val="115000"/>
              </a:lnSpc>
              <a:spcBef>
                <a:spcPts val="600"/>
              </a:spcBef>
              <a:spcAft>
                <a:spcPts val="600"/>
              </a:spcAft>
            </a:pPr>
            <a:r>
              <a:rPr lang="ro-RO" sz="1100" dirty="0">
                <a:solidFill>
                  <a:srgbClr val="213F99"/>
                </a:solidFill>
                <a:latin typeface="Calibri" panose="020F0502020204030204" pitchFamily="34" charset="0"/>
                <a:ea typeface="Arial" panose="020B0604020202020204" pitchFamily="34" charset="0"/>
                <a:cs typeface="Arial" panose="020B0604020202020204" pitchFamily="34" charset="0"/>
              </a:rPr>
              <a:t>Structurată în jurul celor șapte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2" name="TextBox 6">
            <a:extLst>
              <a:ext uri="{FF2B5EF4-FFF2-40B4-BE49-F238E27FC236}">
                <a16:creationId xmlns:a16="http://schemas.microsoft.com/office/drawing/2014/main" id="{5B98A50C-4634-DA55-0905-D4BBA5AA6575}"/>
              </a:ext>
            </a:extLst>
          </p:cNvPr>
          <p:cNvSpPr txBox="1"/>
          <p:nvPr/>
        </p:nvSpPr>
        <p:spPr>
          <a:xfrm>
            <a:off x="1398624" y="2674559"/>
            <a:ext cx="3311012" cy="33855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8" name="TextBox 12">
            <a:extLst>
              <a:ext uri="{FF2B5EF4-FFF2-40B4-BE49-F238E27FC236}">
                <a16:creationId xmlns:a16="http://schemas.microsoft.com/office/drawing/2014/main" id="{222C22D1-A04C-1C9C-8598-85CCCB9726BF}"/>
              </a:ext>
            </a:extLst>
          </p:cNvPr>
          <p:cNvSpPr txBox="1"/>
          <p:nvPr/>
        </p:nvSpPr>
        <p:spPr>
          <a:xfrm>
            <a:off x="6563762" y="2705565"/>
            <a:ext cx="6096000" cy="36933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3" name="Straight Connector 12">
            <a:extLst>
              <a:ext uri="{FF2B5EF4-FFF2-40B4-BE49-F238E27FC236}">
                <a16:creationId xmlns:a16="http://schemas.microsoft.com/office/drawing/2014/main" id="{560885FB-AAC9-65BC-BBE0-0B849B269F16}"/>
              </a:ext>
            </a:extLst>
          </p:cNvPr>
          <p:cNvCxnSpPr/>
          <p:nvPr/>
        </p:nvCxnSpPr>
        <p:spPr>
          <a:xfrm>
            <a:off x="6157958" y="2704880"/>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7">
            <a:extLst>
              <a:ext uri="{FF2B5EF4-FFF2-40B4-BE49-F238E27FC236}">
                <a16:creationId xmlns:a16="http://schemas.microsoft.com/office/drawing/2014/main" id="{934BA484-31C1-CC67-D0A8-42B73AA9B024}"/>
              </a:ext>
            </a:extLst>
          </p:cNvPr>
          <p:cNvSpPr txBox="1"/>
          <p:nvPr/>
        </p:nvSpPr>
        <p:spPr>
          <a:xfrm>
            <a:off x="1069110" y="3268679"/>
            <a:ext cx="4394021" cy="1015663"/>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TextBox 20">
            <a:extLst>
              <a:ext uri="{FF2B5EF4-FFF2-40B4-BE49-F238E27FC236}">
                <a16:creationId xmlns:a16="http://schemas.microsoft.com/office/drawing/2014/main" id="{4FDA6DDE-CFEE-9ABE-C793-C1719895D6B1}"/>
              </a:ext>
            </a:extLst>
          </p:cNvPr>
          <p:cNvSpPr txBox="1"/>
          <p:nvPr/>
        </p:nvSpPr>
        <p:spPr>
          <a:xfrm>
            <a:off x="6865428" y="3267437"/>
            <a:ext cx="4280339" cy="1200329"/>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buFont typeface="Arial" panose="020B0604020202020204" pitchFamily="34" charset="0"/>
              <a:buChar char="•"/>
            </a:pP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Majoritatea proiectelor sunt:</a:t>
            </a:r>
          </a:p>
          <a:p>
            <a:pPr marL="742950" lvl="1" indent="-285750" algn="just">
              <a:buFont typeface="Arial" panose="020B0604020202020204" pitchFamily="34" charset="0"/>
              <a:buChar char="•"/>
            </a:pPr>
            <a:r>
              <a:rPr lang="ro-RO" sz="1200" b="1" dirty="0">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200" b="1" dirty="0">
                <a:solidFill>
                  <a:srgbClr val="213F99"/>
                </a:solidFill>
                <a:latin typeface="Calibri" panose="020F0502020204030204" pitchFamily="34" charset="0"/>
                <a:ea typeface="Calibri" panose="020F0502020204030204" pitchFamily="34" charset="0"/>
                <a:cs typeface="Calibri" panose="020F0502020204030204" pitchFamily="34" charset="0"/>
              </a:rPr>
              <a:t>Aflate în faze incipiente, l</a:t>
            </a: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ipsa proiectelor finalizate a împiedicat evaluarea rezultatelor efective.</a:t>
            </a:r>
          </a:p>
          <a:p>
            <a:pPr marL="285750" indent="-285750" algn="just">
              <a:buFont typeface="Arial" panose="020B0604020202020204" pitchFamily="34" charset="0"/>
              <a:buChar char="•"/>
            </a:pPr>
            <a:r>
              <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rPr>
              <a:t>Analiza s-a bazat doar pe țintele asumate în proiectele contractate.</a:t>
            </a:r>
          </a:p>
        </p:txBody>
      </p:sp>
    </p:spTree>
    <p:extLst>
      <p:ext uri="{BB962C8B-B14F-4D97-AF65-F5344CB8AC3E}">
        <p14:creationId xmlns:p14="http://schemas.microsoft.com/office/powerpoint/2010/main" val="2298686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19DF06-C81A-9F74-F62E-161E33477211}"/>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FD346CBE-74C6-BEA0-1439-B3F1EFDCD162}"/>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B92F4D3-5036-1C8F-7B7D-131B0C1BDF54}"/>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E095972B-88F5-8888-5770-1C4238131998}"/>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345B0D38-485F-E6FF-3E48-C8274B1833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B1EB3C95-B701-2B48-544D-7CAEF947C066}"/>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29BAF73E-8C49-B5CB-5DFC-74AE86CC7C73}"/>
              </a:ext>
            </a:extLst>
          </p:cNvPr>
          <p:cNvSpPr txBox="1"/>
          <p:nvPr/>
        </p:nvSpPr>
        <p:spPr>
          <a:xfrm>
            <a:off x="817999" y="1506949"/>
            <a:ext cx="6701146" cy="369332"/>
          </a:xfrm>
          <a:prstGeom prst="rect">
            <a:avLst/>
          </a:prstGeom>
          <a:noFill/>
        </p:spPr>
        <p:txBody>
          <a:bodyPr wrap="square" rtlCol="0">
            <a:spAutoFit/>
          </a:bodyPr>
          <a:lstStyle/>
          <a:p>
            <a:r>
              <a:rPr lang="ro-RO"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Priorității 3 – O regiune cu emisii reduse de carbon</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574C3652-FA44-16D5-09B9-A4B4BF504140}"/>
              </a:ext>
            </a:extLst>
          </p:cNvPr>
          <p:cNvSpPr txBox="1"/>
          <p:nvPr/>
        </p:nvSpPr>
        <p:spPr>
          <a:xfrm>
            <a:off x="817999" y="2073691"/>
            <a:ext cx="10869176" cy="646331"/>
          </a:xfrm>
          <a:prstGeom prst="rect">
            <a:avLst/>
          </a:prstGeom>
          <a:noFill/>
        </p:spPr>
        <p:txBody>
          <a:bodyPr wrap="square">
            <a:spAutoFit/>
          </a:bodyPr>
          <a:lstStyle/>
          <a:p>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cadrul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Regional Sud-Est (PRSE) 2021-2027,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Prioritatea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3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intitulată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regiune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emisii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carbon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reduse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are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alocată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200</a:t>
            </a:r>
            <a:r>
              <a:rPr lang="ro-RO"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37</a:t>
            </a:r>
            <a:r>
              <a:rPr lang="ro-RO"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milioane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ro-RO"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EUR,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reprezentând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doar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14% din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bugetul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PRSE</a:t>
            </a:r>
            <a:r>
              <a:rPr lang="ro-RO" sz="1200" kern="0" dirty="0">
                <a:solidFill>
                  <a:srgbClr val="213F99"/>
                </a:solidFill>
                <a:latin typeface="Calibri" panose="020F0502020204030204" pitchFamily="34" charset="0"/>
                <a:ea typeface="Calibri" panose="020F0502020204030204" pitchFamily="34" charset="0"/>
                <a:cs typeface="Calibri" panose="020F0502020204030204" pitchFamily="34" charset="0"/>
              </a:rPr>
              <a:t> și care </a:t>
            </a: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vizează implementarea de măsuri care să contribuie la reducerea emisiilor de carbon în regiune. </a:t>
            </a:r>
          </a:p>
          <a:p>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956152AC-B3FE-D5FC-6F32-9A25EC0EBE9C}"/>
              </a:ext>
            </a:extLst>
          </p:cNvPr>
          <p:cNvSpPr txBox="1"/>
          <p:nvPr/>
        </p:nvSpPr>
        <p:spPr>
          <a:xfrm>
            <a:off x="1637805" y="2736033"/>
            <a:ext cx="2155031" cy="369332"/>
          </a:xfrm>
          <a:prstGeom prst="rect">
            <a:avLst/>
          </a:prstGeom>
          <a:noFill/>
        </p:spPr>
        <p:txBody>
          <a:bodyPr wrap="square">
            <a:spAutoFit/>
          </a:bodyPr>
          <a:lstStyle/>
          <a:p>
            <a:r>
              <a:rPr lang="ro-RO" sz="1800" b="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Obiectiv Specific 2.8</a:t>
            </a:r>
            <a:endParaRPr lang="ro-RO" sz="1800" dirty="0">
              <a:solidFill>
                <a:srgbClr val="E9713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D748F261-7E7F-D30F-44AF-0C0B64ABC1A2}"/>
              </a:ext>
            </a:extLst>
          </p:cNvPr>
          <p:cNvSpPr txBox="1"/>
          <p:nvPr/>
        </p:nvSpPr>
        <p:spPr>
          <a:xfrm>
            <a:off x="1426989" y="3245385"/>
            <a:ext cx="3245643" cy="646331"/>
          </a:xfrm>
          <a:prstGeom prst="rect">
            <a:avLst/>
          </a:prstGeom>
          <a:noFill/>
        </p:spPr>
        <p:txBody>
          <a:bodyPr wrap="square">
            <a:spAutoFit/>
          </a:bodyPr>
          <a:lstStyle/>
          <a:p>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Promovarea mobilității urbane </a:t>
            </a:r>
            <a:r>
              <a:rPr lang="ro-RO"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multimodale</a:t>
            </a:r>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sustenabile, ca parte a tranziției către o economie cu zero emisii de dioxid de carbon </a:t>
            </a:r>
            <a:endParaRPr lang="en-US" sz="1200" dirty="0"/>
          </a:p>
        </p:txBody>
      </p:sp>
      <p:sp>
        <p:nvSpPr>
          <p:cNvPr id="28" name="TextBox 27">
            <a:extLst>
              <a:ext uri="{FF2B5EF4-FFF2-40B4-BE49-F238E27FC236}">
                <a16:creationId xmlns:a16="http://schemas.microsoft.com/office/drawing/2014/main" id="{2707B563-346D-8B83-1FBD-26DDDCD8930E}"/>
              </a:ext>
            </a:extLst>
          </p:cNvPr>
          <p:cNvSpPr txBox="1"/>
          <p:nvPr/>
        </p:nvSpPr>
        <p:spPr>
          <a:xfrm>
            <a:off x="7519145" y="2736033"/>
            <a:ext cx="1754981" cy="369332"/>
          </a:xfrm>
          <a:prstGeom prst="rect">
            <a:avLst/>
          </a:prstGeom>
          <a:noFill/>
        </p:spPr>
        <p:txBody>
          <a:bodyPr wrap="square">
            <a:spAutoFit/>
          </a:bodyPr>
          <a:lstStyle/>
          <a:p>
            <a:r>
              <a:rPr lang="ro-RO" sz="1800" b="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Acțiunea 3.1 </a:t>
            </a:r>
            <a:endParaRPr lang="en-US" dirty="0">
              <a:solidFill>
                <a:srgbClr val="E97132"/>
              </a:solidFill>
            </a:endParaRPr>
          </a:p>
        </p:txBody>
      </p:sp>
      <p:sp>
        <p:nvSpPr>
          <p:cNvPr id="34" name="TextBox 33">
            <a:extLst>
              <a:ext uri="{FF2B5EF4-FFF2-40B4-BE49-F238E27FC236}">
                <a16:creationId xmlns:a16="http://schemas.microsoft.com/office/drawing/2014/main" id="{02C239AC-979D-5028-9F12-8C26E5369BC5}"/>
              </a:ext>
            </a:extLst>
          </p:cNvPr>
          <p:cNvSpPr txBox="1"/>
          <p:nvPr/>
        </p:nvSpPr>
        <p:spPr>
          <a:xfrm>
            <a:off x="6721326" y="3159358"/>
            <a:ext cx="3468982" cy="830997"/>
          </a:xfrm>
          <a:prstGeom prst="rect">
            <a:avLst/>
          </a:prstGeom>
          <a:noFill/>
        </p:spPr>
        <p:txBody>
          <a:bodyPr wrap="square">
            <a:spAutoFit/>
          </a:bodyPr>
          <a:lstStyle/>
          <a:p>
            <a:r>
              <a:rPr lang="ro-RO"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Reducerea emisiilor de carbon în zona urbană prin investiții pentru dezvoltarea infrastructurii urbane curate, inclusiv în arealul ITI Delta Dunării, bazate pe planurile de mobilitate urbană durabilă</a:t>
            </a:r>
            <a:endParaRPr lang="en-US" sz="1200" dirty="0"/>
          </a:p>
        </p:txBody>
      </p:sp>
      <p:sp>
        <p:nvSpPr>
          <p:cNvPr id="36" name="TextBox 35">
            <a:extLst>
              <a:ext uri="{FF2B5EF4-FFF2-40B4-BE49-F238E27FC236}">
                <a16:creationId xmlns:a16="http://schemas.microsoft.com/office/drawing/2014/main" id="{29D028F5-BA18-49D1-EF23-8554CBDAFE0E}"/>
              </a:ext>
            </a:extLst>
          </p:cNvPr>
          <p:cNvSpPr txBox="1"/>
          <p:nvPr/>
        </p:nvSpPr>
        <p:spPr>
          <a:xfrm>
            <a:off x="569157" y="4636983"/>
            <a:ext cx="11366859" cy="461665"/>
          </a:xfrm>
          <a:prstGeom prst="rect">
            <a:avLst/>
          </a:prstGeom>
          <a:noFill/>
        </p:spPr>
        <p:txBody>
          <a:bodyPr wrap="square">
            <a:spAutoFit/>
          </a:bodyPr>
          <a:lstStyle/>
          <a:p>
            <a:r>
              <a:rPr lang="ro-RO" sz="1200" dirty="0">
                <a:solidFill>
                  <a:srgbClr val="213F99"/>
                </a:solidFill>
                <a:effectLst/>
                <a:latin typeface="Calibri" panose="020F0502020204030204" pitchFamily="34" charset="0"/>
                <a:ea typeface="Arial" panose="020B0604020202020204" pitchFamily="34" charset="0"/>
              </a:rPr>
              <a:t>Prin acest Obiectiv Specific și implicit prin acțiunea 3.1 sunt sprijinite proiecte care dovedesc un impact pozitiv asupra reducerii emișilor de CO2, generate în principal de transportul bazat pe combustibil fosil și managementul ineficient al transportului public la nivelul zonelor urbane din Regiunea de Dezvoltare Sud-Est.</a:t>
            </a:r>
            <a:endParaRPr lang="en-US" sz="1200" dirty="0">
              <a:solidFill>
                <a:srgbClr val="213F99"/>
              </a:solidFill>
            </a:endParaRPr>
          </a:p>
        </p:txBody>
      </p:sp>
      <p:cxnSp>
        <p:nvCxnSpPr>
          <p:cNvPr id="37" name="Straight Connector 36">
            <a:extLst>
              <a:ext uri="{FF2B5EF4-FFF2-40B4-BE49-F238E27FC236}">
                <a16:creationId xmlns:a16="http://schemas.microsoft.com/office/drawing/2014/main" id="{AC75ED5C-B149-D87A-B95D-604332C2112C}"/>
              </a:ext>
            </a:extLst>
          </p:cNvPr>
          <p:cNvCxnSpPr>
            <a:cxnSpLocks/>
          </p:cNvCxnSpPr>
          <p:nvPr/>
        </p:nvCxnSpPr>
        <p:spPr>
          <a:xfrm>
            <a:off x="5645909" y="2736033"/>
            <a:ext cx="20163" cy="1665036"/>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8138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7D918-678F-4D2D-C42D-C3685078C2C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84B0B6C-02CB-B1F2-A94C-52E341C713EC}"/>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59E1763E-E562-CC20-3E5E-C445C5E7925D}"/>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8D27789A-AC25-1B3D-190D-2B64A7D34E3D}"/>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8482DF7A-EA1E-E0FC-8EF5-14134FDF4D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CF187C9-6F79-635E-CA57-765876947C4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99717F8E-881C-101B-107F-313D560FB637}"/>
              </a:ext>
            </a:extLst>
          </p:cNvPr>
          <p:cNvSpPr txBox="1"/>
          <p:nvPr/>
        </p:nvSpPr>
        <p:spPr>
          <a:xfrm>
            <a:off x="779205" y="14753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1 </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B4F4BFD7-6663-3028-48AA-DF14A49FA12B}"/>
              </a:ext>
            </a:extLst>
          </p:cNvPr>
          <p:cNvSpPr txBox="1"/>
          <p:nvPr/>
        </p:nvSpPr>
        <p:spPr>
          <a:xfrm>
            <a:off x="779205" y="1804957"/>
            <a:ext cx="10866483" cy="996811"/>
          </a:xfrm>
          <a:prstGeom prst="rect">
            <a:avLst/>
          </a:prstGeom>
          <a:noFill/>
        </p:spPr>
        <p:txBody>
          <a:bodyPr wrap="square">
            <a:spAutoFit/>
          </a:bodyPr>
          <a:lstStyle/>
          <a:p>
            <a:pPr algn="just">
              <a:lnSpc>
                <a:spcPct val="115000"/>
              </a:lnSpc>
              <a:spcBef>
                <a:spcPts val="600"/>
              </a:spcBef>
              <a:spcAft>
                <a:spcPts val="600"/>
              </a:spcAft>
            </a:pPr>
            <a:r>
              <a:rPr lang="ro-RO" sz="1100" i="1" dirty="0">
                <a:solidFill>
                  <a:srgbClr val="E97132"/>
                </a:solidFill>
                <a:latin typeface="Calibri" panose="020F0502020204030204" pitchFamily="34" charset="0"/>
                <a:ea typeface="Arial" panose="020B0604020202020204" pitchFamily="34" charset="0"/>
                <a:cs typeface="Arial" panose="020B0604020202020204" pitchFamily="34" charset="0"/>
              </a:rPr>
              <a:t>Î</a:t>
            </a:r>
            <a:r>
              <a:rPr lang="ro-RO" sz="1100" i="1" dirty="0">
                <a:solidFill>
                  <a:srgbClr val="E97132"/>
                </a:solidFill>
                <a:effectLst/>
                <a:latin typeface="Calibri" panose="020F0502020204030204" pitchFamily="34" charset="0"/>
                <a:ea typeface="Arial" panose="020B0604020202020204" pitchFamily="34" charset="0"/>
                <a:cs typeface="Arial" panose="020B0604020202020204" pitchFamily="34" charset="0"/>
              </a:rPr>
              <a:t>n ce măsură obiectivele, acțiunile și intervențiile implementate continuă să răspundă la recomandările relevante din cadrul Semestrului European? În ce măsură obiectivele, acțiunile si intervențiile implementate continuă să răspundă problemelor </a:t>
            </a:r>
            <a:r>
              <a:rPr lang="ro-RO" sz="1100" i="1" dirty="0" err="1">
                <a:solidFill>
                  <a:srgbClr val="E97132"/>
                </a:solidFill>
                <a:effectLst/>
                <a:latin typeface="Calibri" panose="020F0502020204030204" pitchFamily="34" charset="0"/>
                <a:ea typeface="Arial" panose="020B0604020202020204" pitchFamily="34" charset="0"/>
                <a:cs typeface="Arial" panose="020B0604020202020204" pitchFamily="34" charset="0"/>
              </a:rPr>
              <a:t>socio</a:t>
            </a:r>
            <a:r>
              <a:rPr lang="ro-RO" sz="1100" i="1" dirty="0">
                <a:solidFill>
                  <a:srgbClr val="E97132"/>
                </a:solidFill>
                <a:effectLst/>
                <a:latin typeface="Calibri" panose="020F0502020204030204" pitchFamily="34" charset="0"/>
                <a:ea typeface="Arial" panose="020B0604020202020204" pitchFamily="34" charset="0"/>
                <a:cs typeface="Arial" panose="020B0604020202020204" pitchFamily="34" charset="0"/>
              </a:rPr>
              <a:t>-economice din regiune și a nevoilor identificate prin strategia PRSE? Continuă să fie design-</a:t>
            </a:r>
            <a:r>
              <a:rPr lang="ro-RO" sz="1100" i="1" dirty="0" err="1">
                <a:solidFill>
                  <a:srgbClr val="E97132"/>
                </a:solidFill>
                <a:effectLst/>
                <a:latin typeface="Calibri" panose="020F0502020204030204" pitchFamily="34" charset="0"/>
                <a:ea typeface="Arial" panose="020B0604020202020204" pitchFamily="34" charset="0"/>
                <a:cs typeface="Arial" panose="020B0604020202020204" pitchFamily="34" charset="0"/>
              </a:rPr>
              <a:t>ul</a:t>
            </a:r>
            <a:r>
              <a:rPr lang="ro-RO" sz="1100" i="1" dirty="0">
                <a:solidFill>
                  <a:srgbClr val="E97132"/>
                </a:solidFill>
                <a:effectLst/>
                <a:latin typeface="Calibri" panose="020F0502020204030204" pitchFamily="34" charset="0"/>
                <a:ea typeface="Arial" panose="020B0604020202020204" pitchFamily="34" charset="0"/>
                <a:cs typeface="Arial" panose="020B0604020202020204" pitchFamily="34" charset="0"/>
              </a:rPr>
              <a:t> P3 de calitate? Ce se poate îmbunătăți în acest sens?</a:t>
            </a:r>
            <a:endParaRPr lang="en-US" sz="1100" i="1" dirty="0">
              <a:solidFill>
                <a:srgbClr val="E97132"/>
              </a:solidFill>
              <a:effectLst/>
              <a:latin typeface="Arial" panose="020B0604020202020204" pitchFamily="34" charset="0"/>
              <a:ea typeface="Arial" panose="020B0604020202020204" pitchFamily="34" charset="0"/>
              <a:cs typeface="Arial" panose="020B0604020202020204" pitchFamily="34" charset="0"/>
            </a:endParaRPr>
          </a:p>
          <a:p>
            <a:pPr marL="0" marR="0" algn="just">
              <a:lnSpc>
                <a:spcPct val="115000"/>
              </a:lnSpc>
              <a:spcBef>
                <a:spcPts val="600"/>
              </a:spcBef>
              <a:spcAft>
                <a:spcPts val="600"/>
              </a:spcAft>
              <a:buNone/>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A873AA29-AA2A-A2C1-D5E2-9EF5AFC1142D}"/>
              </a:ext>
            </a:extLst>
          </p:cNvPr>
          <p:cNvSpPr txBox="1"/>
          <p:nvPr/>
        </p:nvSpPr>
        <p:spPr>
          <a:xfrm>
            <a:off x="779205" y="2655849"/>
            <a:ext cx="10866483" cy="2970044"/>
          </a:xfrm>
          <a:prstGeom prst="rect">
            <a:avLst/>
          </a:prstGeom>
          <a:noFill/>
        </p:spPr>
        <p:txBody>
          <a:bodyPr wrap="square">
            <a:spAutoFit/>
          </a:bodyPr>
          <a:lstStyle/>
          <a:p>
            <a:r>
              <a:rPr lang="it-IT" sz="1100" b="1" dirty="0">
                <a:solidFill>
                  <a:srgbClr val="00B050"/>
                </a:solidFill>
                <a:latin typeface="Calibri" panose="020F0502020204030204" pitchFamily="34" charset="0"/>
                <a:ea typeface="Calibri" panose="020F0502020204030204" pitchFamily="34" charset="0"/>
                <a:cs typeface="Calibri" panose="020F0502020204030204" pitchFamily="34" charset="0"/>
              </a:rPr>
              <a:t>Integrarea RST în Programul Regional Sud-Est (PRSE)</a:t>
            </a:r>
            <a:endParaRPr lang="ro-RO" sz="11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endPar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răspunde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rPr>
              <a:t>în mare măsură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Specifice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Țară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(RST)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emise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2019–2024,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celor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privind</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tranziția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verde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mobilitatea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durabilă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Prin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Prioritatea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3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Specific 2.8,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susține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transport urban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curat</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mobilității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digitalizarea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public. </a:t>
            </a:r>
            <a:endPar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direcția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strategică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bine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aliniată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recomandările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europene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punând</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accent pe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sustenabilitate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incluziune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socială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consolidarea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capacității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administrative. PRSE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contribuie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astfel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activ</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atingerea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Semestrului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European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echilibrată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regiunii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Sud-Est.</a:t>
            </a:r>
            <a:endPar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endParaRPr lang="ro-RO" sz="1100"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r>
              <a:rPr lang="it-IT" sz="1100" b="1" dirty="0">
                <a:solidFill>
                  <a:srgbClr val="00B050"/>
                </a:solidFill>
                <a:latin typeface="Calibri" panose="020F0502020204030204" pitchFamily="34" charset="0"/>
                <a:ea typeface="Calibri" panose="020F0502020204030204" pitchFamily="34" charset="0"/>
                <a:cs typeface="Calibri" panose="020F0502020204030204" pitchFamily="34" charset="0"/>
              </a:rPr>
              <a:t>Progrese și provocări în dezvoltarea mobilității urbane durabile în Regiunea Sud-Est</a:t>
            </a:r>
            <a:endParaRPr lang="ro-RO" sz="1100" b="1" dirty="0">
              <a:solidFill>
                <a:srgbClr val="00B050"/>
              </a:solidFill>
              <a:latin typeface="Calibri" panose="020F0502020204030204" pitchFamily="34" charset="0"/>
              <a:ea typeface="Calibri" panose="020F0502020204030204" pitchFamily="34" charset="0"/>
              <a:cs typeface="Calibri" panose="020F0502020204030204" pitchFamily="34" charset="0"/>
            </a:endParaRPr>
          </a:p>
          <a:p>
            <a:endPar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(PRSE)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unei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mobilități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urbane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2021–2023 nu s-au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observat</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semnificative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transport electric.</a:t>
            </a: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2021–2023,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mobilitatea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urbană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sustenabilă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fost</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cauza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anterior.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Începând</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cu 2023, se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observă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îmbunătățiri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semnificative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introducerea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autobuzelor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electrice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PNRR.</a:t>
            </a: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Totuși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provocările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persistă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flota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auto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dominată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vehicule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pe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combustibili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fosili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încărcare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slab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iar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conectivitatea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localități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rămâne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deficitară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Expansiunea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urbană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necontrolată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accentuează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probleme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1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un impact real,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extinderea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emisii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zero,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soluțiilor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digitale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prioritizarea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investițiilor</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verzi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Percepția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publică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asupra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impactului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neclară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semnalând</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nevoia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comunicare</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eficientă</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1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
        <p:nvSpPr>
          <p:cNvPr id="8" name="TextBox 7">
            <a:extLst>
              <a:ext uri="{FF2B5EF4-FFF2-40B4-BE49-F238E27FC236}">
                <a16:creationId xmlns:a16="http://schemas.microsoft.com/office/drawing/2014/main" id="{9D609C13-E87F-BF7F-AD56-CD6C11372E27}"/>
              </a:ext>
            </a:extLst>
          </p:cNvPr>
          <p:cNvSpPr txBox="1"/>
          <p:nvPr/>
        </p:nvSpPr>
        <p:spPr>
          <a:xfrm>
            <a:off x="779206" y="1131215"/>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sz="1400" dirty="0"/>
          </a:p>
        </p:txBody>
      </p:sp>
    </p:spTree>
    <p:extLst>
      <p:ext uri="{BB962C8B-B14F-4D97-AF65-F5344CB8AC3E}">
        <p14:creationId xmlns:p14="http://schemas.microsoft.com/office/powerpoint/2010/main" val="2918422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9B127-833F-0FF6-2517-1224B38BED28}"/>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FB20D16D-FA4B-CB09-3002-EA0EE920CFA2}"/>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A692805A-7FB1-895E-AD24-F279B7C144D1}"/>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237B3317-6EB4-F903-0B0A-69F7454E0A33}"/>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47418081-E90B-7EB0-DDA0-480939459D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CD893C0-7FBD-E9BC-59E3-48D9A7160E77}"/>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CF33130A-526B-366B-F0F6-6970F4C7D5CE}"/>
              </a:ext>
            </a:extLst>
          </p:cNvPr>
          <p:cNvSpPr txBox="1"/>
          <p:nvPr/>
        </p:nvSpPr>
        <p:spPr>
          <a:xfrm>
            <a:off x="779207" y="1491993"/>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2</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86CAF4BC-8463-B07E-2AF0-46983009CA87}"/>
              </a:ext>
            </a:extLst>
          </p:cNvPr>
          <p:cNvSpPr txBox="1"/>
          <p:nvPr/>
        </p:nvSpPr>
        <p:spPr>
          <a:xfrm>
            <a:off x="779206" y="1817081"/>
            <a:ext cx="10866483" cy="802143"/>
          </a:xfrm>
          <a:prstGeom prst="rect">
            <a:avLst/>
          </a:prstGeom>
          <a:noFill/>
        </p:spPr>
        <p:txBody>
          <a:bodyPr wrap="square">
            <a:spAutoFit/>
          </a:bodyPr>
          <a:lstStyle/>
          <a:p>
            <a:pPr algn="just">
              <a:lnSpc>
                <a:spcPct val="115000"/>
              </a:lnSpc>
              <a:spcBef>
                <a:spcPts val="600"/>
              </a:spcBef>
              <a:spcAft>
                <a:spcPts val="600"/>
              </a:spcAft>
            </a:pP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Care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este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nivelul</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performan</a:t>
            </a:r>
            <a:r>
              <a:rPr lang="ro-RO"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ț</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 al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priorității</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prin</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raportare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la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obiectivele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etapa</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identificate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in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Cadrul</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Performanta</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Care sunt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cauzele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pentru</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care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obiectivele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nu au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fost</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atinse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sau</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au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fost</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depășite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Ce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ipoteze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de la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baza</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estimării</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țintelor</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trebuie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modificate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t>
            </a:r>
          </a:p>
          <a:p>
            <a:pPr marL="0" marR="0" algn="just">
              <a:lnSpc>
                <a:spcPct val="115000"/>
              </a:lnSpc>
              <a:spcBef>
                <a:spcPts val="600"/>
              </a:spcBef>
              <a:spcAft>
                <a:spcPts val="600"/>
              </a:spcAft>
              <a:buNone/>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665CD995-A2F5-6C13-BDB5-BD824A69A938}"/>
              </a:ext>
            </a:extLst>
          </p:cNvPr>
          <p:cNvSpPr txBox="1"/>
          <p:nvPr/>
        </p:nvSpPr>
        <p:spPr>
          <a:xfrm>
            <a:off x="779205" y="4320981"/>
            <a:ext cx="10996026" cy="1384995"/>
          </a:xfrm>
          <a:prstGeom prst="rect">
            <a:avLst/>
          </a:prstGeom>
          <a:noFill/>
        </p:spPr>
        <p:txBody>
          <a:bodyPr wrap="square">
            <a:spAutoFit/>
          </a:bodyPr>
          <a:lstStyle/>
          <a:p>
            <a:pPr>
              <a:buNone/>
            </a:pP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200" dirty="0"/>
              <a:t>📝</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lipsa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finalizate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rezultatele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nu pot fi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măsurate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impact.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Există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riscul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lansarea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apelurilor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contextul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economic actual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inflație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austeritate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bugetară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afecteze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negativ</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realizarea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special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acolo</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unde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locale sunt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esențiale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buNone/>
            </a:pP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r>
              <a:rPr lang="en-US" sz="1200" dirty="0"/>
              <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toate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interesul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crescut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partea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UAT-</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suprasubscrierea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dinamica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cererii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sugerează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potențial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ridicat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recuperare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atingere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asigura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esențială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sprijinirea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financiară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beneficiarilor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locali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menținerea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ritm</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constant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următoare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p:txBody>
      </p:sp>
      <p:sp>
        <p:nvSpPr>
          <p:cNvPr id="2" name="TextBox 1">
            <a:extLst>
              <a:ext uri="{FF2B5EF4-FFF2-40B4-BE49-F238E27FC236}">
                <a16:creationId xmlns:a16="http://schemas.microsoft.com/office/drawing/2014/main" id="{A3130BB0-2D4B-F09E-FB17-0BF43F3A2C09}"/>
              </a:ext>
            </a:extLst>
          </p:cNvPr>
          <p:cNvSpPr txBox="1"/>
          <p:nvPr/>
        </p:nvSpPr>
        <p:spPr>
          <a:xfrm>
            <a:off x="779206" y="1131215"/>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sz="1400" dirty="0"/>
          </a:p>
        </p:txBody>
      </p:sp>
      <p:sp>
        <p:nvSpPr>
          <p:cNvPr id="10" name="TextBox 9">
            <a:extLst>
              <a:ext uri="{FF2B5EF4-FFF2-40B4-BE49-F238E27FC236}">
                <a16:creationId xmlns:a16="http://schemas.microsoft.com/office/drawing/2014/main" id="{F0734995-0299-25EB-0619-CAB6C470AAFF}"/>
              </a:ext>
            </a:extLst>
          </p:cNvPr>
          <p:cNvSpPr txBox="1"/>
          <p:nvPr/>
        </p:nvSpPr>
        <p:spPr>
          <a:xfrm>
            <a:off x="794028" y="2304524"/>
            <a:ext cx="4194011" cy="1938992"/>
          </a:xfrm>
          <a:prstGeom prst="rect">
            <a:avLst/>
          </a:prstGeom>
          <a:noFill/>
        </p:spPr>
        <p:txBody>
          <a:bodyPr wrap="square">
            <a:spAutoFit/>
          </a:bodyPr>
          <a:lstStyle/>
          <a:p>
            <a:pPr>
              <a:buNone/>
            </a:pPr>
            <a:br>
              <a:rPr lang="en-US" sz="1200" dirty="0"/>
            </a:br>
            <a:r>
              <a:rPr lang="en-US" sz="1200" dirty="0"/>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Cadrul</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al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Priorității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3</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inegal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diferitele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categorii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indicatori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bune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sunt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infrastructura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aferentă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urban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curat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combustibili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alternativi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digitalizarea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unde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s-au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depășit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deja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uneori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chiar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mult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lucru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reflectă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continuitatea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din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perioada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2014–2020,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interesul</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autorităților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locale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modernizarea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public.</a:t>
            </a:r>
            <a:endParaRPr lang="ro-RO"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105443A1-8E61-5838-2CB7-4F7F9FAA0963}"/>
              </a:ext>
            </a:extLst>
          </p:cNvPr>
          <p:cNvSpPr txBox="1"/>
          <p:nvPr/>
        </p:nvSpPr>
        <p:spPr>
          <a:xfrm>
            <a:off x="6411585" y="2304524"/>
            <a:ext cx="5001209" cy="1569660"/>
          </a:xfrm>
          <a:prstGeom prst="rect">
            <a:avLst/>
          </a:prstGeom>
          <a:noFill/>
        </p:spPr>
        <p:txBody>
          <a:bodyPr wrap="square">
            <a:spAutoFit/>
          </a:bodyPr>
          <a:lstStyle/>
          <a:p>
            <a:pPr>
              <a:buNone/>
            </a:pPr>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r>
              <a:rPr lang="en-US" sz="1200" dirty="0"/>
              <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Pe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altă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parte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domenii-cheie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achiziția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material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rulant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ecologic nou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realizarea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linii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noi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tramvai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metrou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înregistrează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întârzieri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majore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procente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realizare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reduse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(sub 10%),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indică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blocaje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selecție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Există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indicatori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moderat</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cum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ar</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fi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pistele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ciclabile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sau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strategiile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dezvoltare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integrată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unde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accelerarea</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implementării</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atinge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țintele</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finale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până</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rPr>
              <a:t> 2029.</a:t>
            </a:r>
          </a:p>
        </p:txBody>
      </p:sp>
    </p:spTree>
    <p:extLst>
      <p:ext uri="{BB962C8B-B14F-4D97-AF65-F5344CB8AC3E}">
        <p14:creationId xmlns:p14="http://schemas.microsoft.com/office/powerpoint/2010/main" val="3728601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80A9E-4DFA-B6C5-747E-C1943BF4032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584D63D-6BAB-0B65-0351-F5A5782C05B5}"/>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E1D4457-1489-268B-4C86-3F7BBE5EEEEE}"/>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293B99D8-0BA8-D166-7CF8-07F65DC4D49F}"/>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55B7BE47-893C-B109-74C8-D27F6C06AF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B8EE4B5-3DC9-5C0F-07C6-5D67CCC959C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F1E6C4D9-EF46-0726-D0D8-C80E8ED966CE}"/>
              </a:ext>
            </a:extLst>
          </p:cNvPr>
          <p:cNvSpPr txBox="1"/>
          <p:nvPr/>
        </p:nvSpPr>
        <p:spPr>
          <a:xfrm>
            <a:off x="779207" y="1494609"/>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Întrebarea de Evaluare </a:t>
            </a:r>
            <a:r>
              <a:rPr lang="ro-RO"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(ÎE) 3</a:t>
            </a:r>
            <a:r>
              <a:rPr lang="en-US" sz="2000" b="1" dirty="0">
                <a:solidFill>
                  <a:schemeClr val="accent2"/>
                </a:solidFill>
                <a:latin typeface="Calibri" panose="020F0502020204030204" pitchFamily="34" charset="0"/>
                <a:ea typeface="Calibri" panose="020F0502020204030204" pitchFamily="34" charset="0"/>
                <a:cs typeface="Calibri" panose="020F0502020204030204" pitchFamily="34" charset="0"/>
              </a:rPr>
              <a:t> </a:t>
            </a:r>
          </a:p>
        </p:txBody>
      </p:sp>
      <p:sp>
        <p:nvSpPr>
          <p:cNvPr id="3" name="TextBox 2">
            <a:extLst>
              <a:ext uri="{FF2B5EF4-FFF2-40B4-BE49-F238E27FC236}">
                <a16:creationId xmlns:a16="http://schemas.microsoft.com/office/drawing/2014/main" id="{7FF95C1D-761E-8A69-B973-812B31C75D0F}"/>
              </a:ext>
            </a:extLst>
          </p:cNvPr>
          <p:cNvSpPr txBox="1"/>
          <p:nvPr/>
        </p:nvSpPr>
        <p:spPr>
          <a:xfrm>
            <a:off x="779207" y="1808793"/>
            <a:ext cx="10866483" cy="470257"/>
          </a:xfrm>
          <a:prstGeom prst="rect">
            <a:avLst/>
          </a:prstGeom>
          <a:noFill/>
        </p:spPr>
        <p:txBody>
          <a:bodyPr wrap="square">
            <a:spAutoFit/>
          </a:bodyPr>
          <a:lstStyle/>
          <a:p>
            <a:pPr algn="just">
              <a:lnSpc>
                <a:spcPct val="115000"/>
              </a:lnSpc>
              <a:spcBef>
                <a:spcPts val="600"/>
              </a:spcBef>
              <a:spcAft>
                <a:spcPts val="600"/>
              </a:spcAft>
            </a:pP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Cum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contribuie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P3 la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implementarea</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PNIESC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prin</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proiecte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in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implementare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si</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contracte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/estimate)? Dar la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satisfacerea</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nevoilor</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celor</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mai</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vulnerabile</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categorii</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ale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grupurilor</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rgbClr val="E97132"/>
                </a:solidFill>
                <a:effectLst/>
                <a:latin typeface="Calibri" panose="020F0502020204030204" pitchFamily="34" charset="0"/>
                <a:ea typeface="Calibri" panose="020F0502020204030204" pitchFamily="34" charset="0"/>
                <a:cs typeface="Calibri" panose="020F0502020204030204" pitchFamily="34" charset="0"/>
              </a:rPr>
              <a:t>țintă</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a:t>
            </a:r>
            <a:r>
              <a:rPr lang="ro-RO"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Cum contribuie P3 la implementarea PEDS (prin proiecte in implementare si contracte/estimate) la satisfacerea nevoilor celor mai vulnerabile categorii ale grupurilor țintă?</a:t>
            </a:r>
            <a:r>
              <a:rPr lang="en-US" sz="1100" i="1" dirty="0">
                <a:solidFill>
                  <a:srgbClr val="E97132"/>
                </a:solidFill>
                <a:effectLst/>
                <a:latin typeface="Calibri" panose="020F0502020204030204" pitchFamily="34" charset="0"/>
                <a:ea typeface="Calibri" panose="020F0502020204030204" pitchFamily="34" charset="0"/>
                <a:cs typeface="Calibri" panose="020F0502020204030204" pitchFamily="34" charset="0"/>
              </a:rPr>
              <a:t> </a:t>
            </a:r>
            <a:endParaRPr lang="en-US" sz="1000" i="1" dirty="0">
              <a:solidFill>
                <a:srgbClr val="E97132"/>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7" name="Picture 6" descr="A diagram of a number of different colored circles&#10;&#10;AI-generated content may be incorrect.">
            <a:extLst>
              <a:ext uri="{FF2B5EF4-FFF2-40B4-BE49-F238E27FC236}">
                <a16:creationId xmlns:a16="http://schemas.microsoft.com/office/drawing/2014/main" id="{1E2D5BD3-A828-6831-B8EE-823423E45DE9}"/>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1000"/>
                    </a14:imgEffect>
                  </a14:imgLayer>
                </a14:imgProps>
              </a:ext>
              <a:ext uri="{28A0092B-C50C-407E-A947-70E740481C1C}">
                <a14:useLocalDpi xmlns:a14="http://schemas.microsoft.com/office/drawing/2010/main" val="0"/>
              </a:ext>
            </a:extLst>
          </a:blip>
          <a:stretch>
            <a:fillRect/>
          </a:stretch>
        </p:blipFill>
        <p:spPr>
          <a:xfrm>
            <a:off x="8259157" y="2476501"/>
            <a:ext cx="3386533" cy="3119026"/>
          </a:xfrm>
          <a:prstGeom prst="rect">
            <a:avLst/>
          </a:prstGeom>
        </p:spPr>
      </p:pic>
      <p:sp>
        <p:nvSpPr>
          <p:cNvPr id="8" name="TextBox 7">
            <a:extLst>
              <a:ext uri="{FF2B5EF4-FFF2-40B4-BE49-F238E27FC236}">
                <a16:creationId xmlns:a16="http://schemas.microsoft.com/office/drawing/2014/main" id="{1414BAF1-EE15-FDA3-4D5C-1BC2AE011E10}"/>
              </a:ext>
            </a:extLst>
          </p:cNvPr>
          <p:cNvSpPr txBox="1"/>
          <p:nvPr/>
        </p:nvSpPr>
        <p:spPr>
          <a:xfrm>
            <a:off x="540544" y="2489713"/>
            <a:ext cx="6129336" cy="461665"/>
          </a:xfrm>
          <a:prstGeom prst="rect">
            <a:avLst/>
          </a:prstGeom>
          <a:noFill/>
        </p:spPr>
        <p:txBody>
          <a:bodyPr wrap="square">
            <a:spAutoFit/>
          </a:bodyPr>
          <a:lstStyle/>
          <a:p>
            <a:pPr>
              <a:buNone/>
            </a:pP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PNIESC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tranziție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verde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emisii</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reduse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energetică</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28E84625-8301-62ED-65FD-CE42AE977C99}"/>
              </a:ext>
            </a:extLst>
          </p:cNvPr>
          <p:cNvSpPr txBox="1"/>
          <p:nvPr/>
        </p:nvSpPr>
        <p:spPr>
          <a:xfrm>
            <a:off x="540544" y="2850180"/>
            <a:ext cx="8193881" cy="929357"/>
          </a:xfrm>
          <a:prstGeom prst="rect">
            <a:avLst/>
          </a:prstGeom>
          <a:noFill/>
        </p:spPr>
        <p:txBody>
          <a:bodyPr wrap="square">
            <a:spAutoFit/>
          </a:bodyPr>
          <a:lstStyle/>
          <a:p>
            <a:pPr marL="171450" marR="0" lvl="0" indent="-171450" algn="just" fontAlgn="base">
              <a:lnSpc>
                <a:spcPct val="115000"/>
              </a:lnSpc>
              <a:spcBef>
                <a:spcPts val="600"/>
              </a:spcBef>
              <a:buClr>
                <a:srgbClr val="213F99"/>
              </a:buClr>
              <a:buSzPts val="1000"/>
              <a:buFont typeface="Arial" panose="020B0604020202020204" pitchFamily="34" charset="0"/>
              <a:buChar char="•"/>
            </a:pP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Modernizarea</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transportului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public urban (P&amp;M 49),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finanțată</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OS 2.8 cu 125,40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milioane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EUR</a:t>
            </a:r>
          </a:p>
          <a:p>
            <a:pPr marL="228600" marR="0" lvl="0" indent="-228600" algn="just">
              <a:lnSpc>
                <a:spcPct val="115000"/>
              </a:lnSpc>
              <a:buClr>
                <a:srgbClr val="213F99"/>
              </a:buClr>
              <a:buSzPts val="1000"/>
              <a:buFont typeface="Arial" panose="020B0604020202020204" pitchFamily="34" charset="0"/>
              <a:buChar char="•"/>
            </a:pP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Mobilitatea</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alternativă</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(P&amp;M 57)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beneficiază</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30,11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milioane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EUR</a:t>
            </a:r>
          </a:p>
          <a:p>
            <a:pPr marL="228600" marR="0" lvl="0" indent="-228600" algn="just">
              <a:lnSpc>
                <a:spcPct val="115000"/>
              </a:lnSpc>
              <a:spcAft>
                <a:spcPts val="600"/>
              </a:spcAft>
              <a:buClr>
                <a:srgbClr val="213F99"/>
              </a:buClr>
              <a:buSzPts val="1000"/>
              <a:buFont typeface="Arial" panose="020B0604020202020204" pitchFamily="34" charset="0"/>
              <a:buChar char="•"/>
            </a:pP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ponderii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autoturismelor</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autovehiculelor</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transport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pasageri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alimentate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combustibili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alternativi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(P&amp;M 47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P&amp;M 48)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sprijinită</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infrastructuri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specifice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finanțate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8,09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milioane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EUR</a:t>
            </a:r>
          </a:p>
        </p:txBody>
      </p:sp>
      <p:sp>
        <p:nvSpPr>
          <p:cNvPr id="15" name="TextBox 14">
            <a:extLst>
              <a:ext uri="{FF2B5EF4-FFF2-40B4-BE49-F238E27FC236}">
                <a16:creationId xmlns:a16="http://schemas.microsoft.com/office/drawing/2014/main" id="{DEAE8105-3FFC-9F87-5893-D8A7B2FD7D29}"/>
              </a:ext>
            </a:extLst>
          </p:cNvPr>
          <p:cNvSpPr txBox="1"/>
          <p:nvPr/>
        </p:nvSpPr>
        <p:spPr>
          <a:xfrm>
            <a:off x="574373" y="3989712"/>
            <a:ext cx="7650956" cy="1431033"/>
          </a:xfrm>
          <a:prstGeom prst="rect">
            <a:avLst/>
          </a:prstGeom>
          <a:noFill/>
        </p:spPr>
        <p:txBody>
          <a:bodyPr wrap="square">
            <a:spAutoFit/>
          </a:bodyPr>
          <a:lstStyle/>
          <a:p>
            <a:pPr marR="0" lvl="0" algn="just" fontAlgn="base">
              <a:lnSpc>
                <a:spcPct val="115000"/>
              </a:lnSpc>
              <a:spcBef>
                <a:spcPts val="600"/>
              </a:spcBef>
              <a:spcAft>
                <a:spcPts val="600"/>
              </a:spcAft>
              <a:buClr>
                <a:srgbClr val="232323"/>
              </a:buClr>
              <a:buSzPts val="1000"/>
            </a:pPr>
            <a:r>
              <a:rPr lang="en-US" sz="1200" dirty="0"/>
              <a:t>📊</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contractate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cadrul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Priorității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3 sunt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percepute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având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un </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impact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moderat</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asupra</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obiectivelor</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mediu</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PNIESC</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contribuție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importantă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eficienței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energetice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utilizarea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energiei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regenerabile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a:p>
            <a:pPr marR="0" lvl="0" algn="just" fontAlgn="base">
              <a:lnSpc>
                <a:spcPct val="115000"/>
              </a:lnSpc>
              <a:spcAft>
                <a:spcPts val="600"/>
              </a:spcAft>
              <a:buClr>
                <a:srgbClr val="232323"/>
              </a:buClr>
              <a:buSzPts val="1000"/>
            </a:pPr>
            <a:r>
              <a:rPr lang="en-US" sz="1200" dirty="0"/>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2025,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sprijini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reducerea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emisiilor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carbon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zonele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urbane din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arealul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ITI Delta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Dunării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bazată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planurile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mobilitate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urbană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durabilă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acestea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fiind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planificate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trimestrul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II.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Având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vedere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complexitatea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este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nevoie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susținerea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lipsa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capacității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administrative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pregătire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gestionare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complexe</a:t>
            </a:r>
            <a:r>
              <a:rPr lang="ro-RO"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fiind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un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obstacol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ro-RO" sz="1200" kern="0" dirty="0">
                <a:solidFill>
                  <a:srgbClr val="213F99"/>
                </a:solidFill>
                <a:latin typeface="Calibri" panose="020F0502020204030204" pitchFamily="34" charset="0"/>
                <a:ea typeface="Calibri" panose="020F0502020204030204" pitchFamily="34" charset="0"/>
                <a:cs typeface="Calibri" panose="020F0502020204030204" pitchFamily="34" charset="0"/>
              </a:rPr>
              <a:t>vizibil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p:txBody>
      </p:sp>
      <p:sp>
        <p:nvSpPr>
          <p:cNvPr id="2" name="TextBox 1">
            <a:extLst>
              <a:ext uri="{FF2B5EF4-FFF2-40B4-BE49-F238E27FC236}">
                <a16:creationId xmlns:a16="http://schemas.microsoft.com/office/drawing/2014/main" id="{C9CFD8F6-8797-727A-626B-7E374BFE2823}"/>
              </a:ext>
            </a:extLst>
          </p:cNvPr>
          <p:cNvSpPr txBox="1"/>
          <p:nvPr/>
        </p:nvSpPr>
        <p:spPr>
          <a:xfrm>
            <a:off x="779206" y="1131215"/>
            <a:ext cx="6130212" cy="307777"/>
          </a:xfrm>
          <a:prstGeom prst="rect">
            <a:avLst/>
          </a:prstGeom>
          <a:noFill/>
        </p:spPr>
        <p:txBody>
          <a:bodyPr wrap="square">
            <a:spAutoFit/>
          </a:bodyPr>
          <a:lstStyle/>
          <a:p>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Constatări</a:t>
            </a:r>
            <a:endParaRPr lang="en-US" dirty="0"/>
          </a:p>
        </p:txBody>
      </p:sp>
    </p:spTree>
    <p:extLst>
      <p:ext uri="{BB962C8B-B14F-4D97-AF65-F5344CB8AC3E}">
        <p14:creationId xmlns:p14="http://schemas.microsoft.com/office/powerpoint/2010/main" val="2927188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390B8-5DE0-500B-152F-7AF2C966D69E}"/>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6EF844C-781D-C8A5-5346-C95B2B84CDB4}"/>
              </a:ext>
            </a:extLst>
          </p:cNvPr>
          <p:cNvPicPr>
            <a:picLocks noChangeAspect="1"/>
          </p:cNvPicPr>
          <p:nvPr/>
        </p:nvPicPr>
        <p:blipFill>
          <a:blip r:embed="rId2"/>
          <a:stretch>
            <a:fillRect/>
          </a:stretch>
        </p:blipFill>
        <p:spPr>
          <a:xfrm>
            <a:off x="178400" y="179048"/>
            <a:ext cx="3089367" cy="812686"/>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2F7B811-4E3C-A6AC-E94B-FB37DB464FF6}"/>
              </a:ext>
            </a:extLst>
          </p:cNvPr>
          <p:cNvPicPr>
            <a:picLocks noChangeAspect="1"/>
          </p:cNvPicPr>
          <p:nvPr/>
        </p:nvPicPr>
        <p:blipFill>
          <a:blip r:embed="rId3"/>
          <a:stretch>
            <a:fillRect/>
          </a:stretch>
        </p:blipFill>
        <p:spPr>
          <a:xfrm>
            <a:off x="5637592" y="119714"/>
            <a:ext cx="916816" cy="910574"/>
          </a:xfrm>
          <a:prstGeom prst="rect">
            <a:avLst/>
          </a:prstGeom>
        </p:spPr>
      </p:pic>
      <p:pic>
        <p:nvPicPr>
          <p:cNvPr id="6" name="Picture 5">
            <a:extLst>
              <a:ext uri="{FF2B5EF4-FFF2-40B4-BE49-F238E27FC236}">
                <a16:creationId xmlns:a16="http://schemas.microsoft.com/office/drawing/2014/main" id="{9B83CA66-FC90-85E6-BD4D-850DA889DACF}"/>
              </a:ext>
            </a:extLst>
          </p:cNvPr>
          <p:cNvPicPr>
            <a:picLocks noChangeAspect="1"/>
          </p:cNvPicPr>
          <p:nvPr/>
        </p:nvPicPr>
        <p:blipFill>
          <a:blip r:embed="rId4"/>
          <a:stretch>
            <a:fillRect/>
          </a:stretch>
        </p:blipFill>
        <p:spPr>
          <a:xfrm>
            <a:off x="10430191" y="-365169"/>
            <a:ext cx="1828866" cy="2042769"/>
          </a:xfrm>
          <a:prstGeom prst="rect">
            <a:avLst/>
          </a:prstGeom>
        </p:spPr>
      </p:pic>
      <p:pic>
        <p:nvPicPr>
          <p:cNvPr id="2049" name="Imagine 1619975028">
            <a:extLst>
              <a:ext uri="{FF2B5EF4-FFF2-40B4-BE49-F238E27FC236}">
                <a16:creationId xmlns:a16="http://schemas.microsoft.com/office/drawing/2014/main" id="{44E47435-F8D8-1EFF-57B2-D3CF7859CF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A11510-69D8-A575-FBA3-5045E7BD5F5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8" name="TextBox 7">
            <a:extLst>
              <a:ext uri="{FF2B5EF4-FFF2-40B4-BE49-F238E27FC236}">
                <a16:creationId xmlns:a16="http://schemas.microsoft.com/office/drawing/2014/main" id="{447E6973-A9DB-FB55-F1EB-9FE6F8562F70}"/>
              </a:ext>
            </a:extLst>
          </p:cNvPr>
          <p:cNvSpPr txBox="1"/>
          <p:nvPr/>
        </p:nvSpPr>
        <p:spPr>
          <a:xfrm>
            <a:off x="779207" y="1266130"/>
            <a:ext cx="6129336" cy="461665"/>
          </a:xfrm>
          <a:prstGeom prst="rect">
            <a:avLst/>
          </a:prstGeom>
          <a:noFill/>
        </p:spPr>
        <p:txBody>
          <a:bodyPr wrap="square">
            <a:spAutoFit/>
          </a:bodyPr>
          <a:lstStyle/>
          <a:p>
            <a:pPr>
              <a:buNone/>
            </a:pP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Contribuție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200" b="1" dirty="0" err="1">
                <a:solidFill>
                  <a:srgbClr val="213F99"/>
                </a:solidFill>
                <a:latin typeface="Calibri" panose="020F0502020204030204" pitchFamily="34" charset="0"/>
                <a:ea typeface="Calibri" panose="020F0502020204030204" pitchFamily="34" charset="0"/>
                <a:cs typeface="Calibri" panose="020F0502020204030204" pitchFamily="34" charset="0"/>
              </a:rPr>
              <a:t>obiectivele</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 P</a:t>
            </a:r>
            <a:r>
              <a:rPr lang="ro-RO" sz="1200" b="1" dirty="0">
                <a:solidFill>
                  <a:srgbClr val="213F99"/>
                </a:solidFill>
                <a:latin typeface="Calibri" panose="020F0502020204030204" pitchFamily="34" charset="0"/>
                <a:ea typeface="Calibri" panose="020F0502020204030204" pitchFamily="34" charset="0"/>
                <a:cs typeface="Calibri" panose="020F0502020204030204" pitchFamily="34" charset="0"/>
              </a:rPr>
              <a:t>EDS</a:t>
            </a:r>
            <a:r>
              <a:rPr lang="en-US" sz="12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buNone/>
            </a:pPr>
            <a:endParaRPr lang="en-US" sz="12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D0AF4DDE-6C27-AFE3-ABEE-D8072FADA8E4}"/>
              </a:ext>
            </a:extLst>
          </p:cNvPr>
          <p:cNvSpPr txBox="1"/>
          <p:nvPr/>
        </p:nvSpPr>
        <p:spPr>
          <a:xfrm>
            <a:off x="729756" y="1727795"/>
            <a:ext cx="10884058" cy="3994812"/>
          </a:xfrm>
          <a:prstGeom prst="rect">
            <a:avLst/>
          </a:prstGeom>
          <a:noFill/>
        </p:spPr>
        <p:txBody>
          <a:bodyPr wrap="square">
            <a:spAutoFit/>
          </a:bodyPr>
          <a:lstStyle/>
          <a:p>
            <a:pPr marR="0" lvl="0" algn="just" fontAlgn="base">
              <a:lnSpc>
                <a:spcPct val="115000"/>
              </a:lnSpc>
              <a:spcBef>
                <a:spcPts val="600"/>
              </a:spcBef>
              <a:spcAft>
                <a:spcPts val="600"/>
              </a:spcAft>
              <a:buClr>
                <a:srgbClr val="232323"/>
              </a:buClr>
              <a:buSzPts val="1000"/>
            </a:pP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Prioritatea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3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finanțate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contribuie</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transversal </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punerea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practică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Pilonului European a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Drepturilor</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Sociale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Datele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colectate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perspectivă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pozitivă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asupra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gradului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in care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încearcă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nivel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aplice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orizontale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endParaRPr lang="ro-RO"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endParaRPr>
          </a:p>
          <a:p>
            <a:pPr marR="0" lvl="0" algn="just" fontAlgn="base">
              <a:lnSpc>
                <a:spcPct val="115000"/>
              </a:lnSpc>
              <a:spcBef>
                <a:spcPts val="600"/>
              </a:spcBef>
              <a:spcAft>
                <a:spcPts val="600"/>
              </a:spcAft>
              <a:buClr>
                <a:srgbClr val="232323"/>
              </a:buClr>
              <a:buSzPts val="1000"/>
            </a:pP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Exemplele</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oferite</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sunt multiple: </a:t>
            </a:r>
          </a:p>
          <a:p>
            <a:pPr marR="0" lvl="0" algn="just" fontAlgn="base">
              <a:lnSpc>
                <a:spcPct val="115000"/>
              </a:lnSpc>
              <a:spcBef>
                <a:spcPts val="600"/>
              </a:spcBef>
              <a:spcAft>
                <a:spcPts val="600"/>
              </a:spcAft>
              <a:buClr>
                <a:srgbClr val="232323"/>
              </a:buClr>
              <a:buSzPts val="1000"/>
            </a:pPr>
            <a:r>
              <a:rPr lang="en-US" sz="1200" dirty="0"/>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achiziție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biciclete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persoanele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dizabilități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achiziție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tramvaie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podea</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joasă</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benzi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speciale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biciclete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dispozitive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electrice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persoanele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dizabilități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sisteme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audio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vizuale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pietoni-semafoare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acustice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t>⚠️ </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Cu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toate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acestea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nivelul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managementului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aceste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acțiuni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sunt considerate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marginale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uneori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conduc</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parțială</a:t>
            </a:r>
            <a:r>
              <a:rPr lang="en-US" sz="1200" b="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sau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b="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defectuoasă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privind</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egalitatea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șanse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nediscriminarea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sau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accesul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persoanelor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dizabilității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maximiza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impactul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PRSE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asupra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respectării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principiilor</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prevăzute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Pilonul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Social European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realiza</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contribuție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complet</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optimă</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la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nivelul</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programului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sunt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necesare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o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serie</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măsuri</a:t>
            </a:r>
            <a:r>
              <a:rPr lang="en-US" sz="1200"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precum:</a:t>
            </a:r>
          </a:p>
          <a:p>
            <a:pPr marL="342900" marR="0" lvl="0" indent="-342900" algn="just">
              <a:lnSpc>
                <a:spcPct val="115000"/>
              </a:lnSpc>
              <a:buClr>
                <a:srgbClr val="213F99"/>
              </a:buClr>
              <a:buSzPts val="1000"/>
              <a:buFont typeface="Symbol" panose="05050102010706020507" pitchFamily="18" charset="2"/>
              <a:buChar char=""/>
            </a:pP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Oferirea</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unor</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exemple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bune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practici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modele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completare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cerințelor</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respectare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egalității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gen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accesibilității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a:p>
            <a:pPr marL="342900" marR="0" lvl="0" indent="-342900" algn="just">
              <a:lnSpc>
                <a:spcPct val="115000"/>
              </a:lnSpc>
              <a:spcAft>
                <a:spcPts val="600"/>
              </a:spcAft>
              <a:buClr>
                <a:srgbClr val="213F99"/>
              </a:buClr>
              <a:buSzPts val="1000"/>
              <a:buFont typeface="Symbol" panose="05050102010706020507" pitchFamily="18" charset="2"/>
              <a:buChar char=""/>
            </a:pP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Creșterea</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numărului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workshop-</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uri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webinarii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beneficiari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care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să</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fie explicate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principiile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orizontale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și</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cum pot fi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aplicate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proiecte</a:t>
            </a:r>
            <a:r>
              <a:rPr lang="en-US" sz="120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a:t>
            </a:r>
          </a:p>
        </p:txBody>
      </p:sp>
      <p:sp>
        <p:nvSpPr>
          <p:cNvPr id="10" name="TextBox 9">
            <a:extLst>
              <a:ext uri="{FF2B5EF4-FFF2-40B4-BE49-F238E27FC236}">
                <a16:creationId xmlns:a16="http://schemas.microsoft.com/office/drawing/2014/main" id="{DC7E912B-39E5-FCF8-3315-61B950E4997B}"/>
              </a:ext>
            </a:extLst>
          </p:cNvPr>
          <p:cNvSpPr txBox="1"/>
          <p:nvPr/>
        </p:nvSpPr>
        <p:spPr>
          <a:xfrm>
            <a:off x="6647714" y="2689851"/>
            <a:ext cx="6130212" cy="1023550"/>
          </a:xfrm>
          <a:prstGeom prst="rect">
            <a:avLst/>
          </a:prstGeom>
          <a:noFill/>
        </p:spPr>
        <p:txBody>
          <a:bodyPr wrap="square">
            <a:spAutoFit/>
          </a:bodyPr>
          <a:lstStyle/>
          <a:p>
            <a:pPr marR="0" lvl="0" algn="just" fontAlgn="base">
              <a:lnSpc>
                <a:spcPct val="115000"/>
              </a:lnSpc>
              <a:spcBef>
                <a:spcPts val="600"/>
              </a:spcBef>
              <a:spcAft>
                <a:spcPts val="600"/>
              </a:spcAft>
              <a:buClr>
                <a:srgbClr val="232323"/>
              </a:buClr>
              <a:buSzPts val="1000"/>
            </a:pPr>
            <a:r>
              <a:rPr lang="en-US" sz="1200" dirty="0">
                <a:latin typeface="Calibri" panose="020F0502020204030204" pitchFamily="34" charset="0"/>
                <a:ea typeface="Calibri" panose="020F0502020204030204" pitchFamily="34" charset="0"/>
                <a:cs typeface="Calibri" panose="020F0502020204030204" pitchFamily="34" charset="0"/>
              </a:rPr>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rampe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acces</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echipamente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latin typeface="Calibri" panose="020F0502020204030204" pitchFamily="34" charset="0"/>
                <a:ea typeface="Calibri" panose="020F0502020204030204" pitchFamily="34" charset="0"/>
                <a:cs typeface="Calibri" panose="020F0502020204030204" pitchFamily="34" charset="0"/>
              </a:rPr>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grupuri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sanitare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pentru</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persoanele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dizabilități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a:p>
            <a:pPr marR="0" lvl="0" algn="just" fontAlgn="base">
              <a:lnSpc>
                <a:spcPct val="115000"/>
              </a:lnSpc>
              <a:spcBef>
                <a:spcPts val="600"/>
              </a:spcBef>
              <a:spcAft>
                <a:spcPts val="600"/>
              </a:spcAft>
              <a:buClr>
                <a:srgbClr val="232323"/>
              </a:buClr>
              <a:buSzPts val="1000"/>
            </a:pPr>
            <a:r>
              <a:rPr lang="en-US" sz="1200" dirty="0">
                <a:latin typeface="Calibri" panose="020F0502020204030204" pitchFamily="34" charset="0"/>
                <a:ea typeface="Calibri" panose="020F0502020204030204" pitchFamily="34" charset="0"/>
                <a:cs typeface="Calibri" panose="020F0502020204030204" pitchFamily="34" charset="0"/>
              </a:rPr>
              <a:t>💡</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angajarea</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persoanelor</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cu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dizabilități</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în</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echipe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de </a:t>
            </a:r>
            <a:r>
              <a:rPr lang="en-US" sz="1200" i="1" u="none" strike="noStrike" kern="0" spc="0" dirty="0" err="1">
                <a:solidFill>
                  <a:srgbClr val="213F99"/>
                </a:solidFill>
                <a:effectLst/>
                <a:latin typeface="Calibri" panose="020F0502020204030204" pitchFamily="34" charset="0"/>
                <a:ea typeface="Calibri" panose="020F0502020204030204" pitchFamily="34" charset="0"/>
                <a:cs typeface="Calibri" panose="020F0502020204030204" pitchFamily="34" charset="0"/>
              </a:rPr>
              <a:t>implementare</a:t>
            </a:r>
            <a:r>
              <a:rPr lang="en-US" sz="1200" i="1" u="none" strike="noStrike" kern="0" spc="0" dirty="0">
                <a:solidFill>
                  <a:srgbClr val="213F99"/>
                </a:solidFill>
                <a:effectLst/>
                <a:latin typeface="Calibri" panose="020F0502020204030204" pitchFamily="34" charset="0"/>
                <a:ea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0605717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19B15D-2285-4658-9A9A-FB480E2C1B2A}">
  <ds:schemaRefs>
    <ds:schemaRef ds:uri="http://schemas.microsoft.com/sharepoint/v3/contenttype/forms"/>
  </ds:schemaRefs>
</ds:datastoreItem>
</file>

<file path=customXml/itemProps2.xml><?xml version="1.0" encoding="utf-8"?>
<ds:datastoreItem xmlns:ds="http://schemas.openxmlformats.org/officeDocument/2006/customXml" ds:itemID="{21A2094C-9D5B-4A75-898A-2FEFD6D6F1DD}">
  <ds:schemaRefs>
    <ds:schemaRef ds:uri="http://schemas.microsoft.com/office/2006/documentManagement/types"/>
    <ds:schemaRef ds:uri="http://purl.org/dc/dcmitype/"/>
    <ds:schemaRef ds:uri="http://schemas.microsoft.com/office/infopath/2007/PartnerControls"/>
    <ds:schemaRef ds:uri="http://purl.org/dc/terms/"/>
    <ds:schemaRef ds:uri="http://www.w3.org/XML/1998/namespace"/>
    <ds:schemaRef ds:uri="1f6e3964-c330-437f-9746-f4e74fd478e1"/>
    <ds:schemaRef ds:uri="http://purl.org/dc/elements/1.1/"/>
    <ds:schemaRef ds:uri="http://schemas.openxmlformats.org/package/2006/metadata/core-properties"/>
    <ds:schemaRef ds:uri="9ee2a0fe-1226-4a34-9e06-7c398078da57"/>
    <ds:schemaRef ds:uri="http://schemas.microsoft.com/office/2006/metadata/properties"/>
  </ds:schemaRefs>
</ds:datastoreItem>
</file>

<file path=customXml/itemProps3.xml><?xml version="1.0" encoding="utf-8"?>
<ds:datastoreItem xmlns:ds="http://schemas.openxmlformats.org/officeDocument/2006/customXml" ds:itemID="{FF6CB0E4-2B5C-4FA5-8304-FFE3AED369F4}"/>
</file>

<file path=docProps/app.xml><?xml version="1.0" encoding="utf-8"?>
<Properties xmlns="http://schemas.openxmlformats.org/officeDocument/2006/extended-properties" xmlns:vt="http://schemas.openxmlformats.org/officeDocument/2006/docPropsVTypes">
  <TotalTime>222</TotalTime>
  <Words>3289</Words>
  <Application>Microsoft Office PowerPoint</Application>
  <PresentationFormat>Widescreen</PresentationFormat>
  <Paragraphs>221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Miruna Toma</dc:creator>
  <cp:lastModifiedBy>Roberta Vancea</cp:lastModifiedBy>
  <cp:revision>7</cp:revision>
  <dcterms:created xsi:type="dcterms:W3CDTF">2025-03-20T13:54:02Z</dcterms:created>
  <dcterms:modified xsi:type="dcterms:W3CDTF">2025-03-24T08:56:27Z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