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6"/>
  </p:notesMasterIdLst>
  <p:sldIdLst>
    <p:sldId id="256" r:id="rId5"/>
    <p:sldId id="259" r:id="rId6"/>
    <p:sldId id="260" r:id="rId7"/>
    <p:sldId id="261" r:id="rId8"/>
    <p:sldId id="263" r:id="rId9"/>
    <p:sldId id="262" r:id="rId10"/>
    <p:sldId id="274" r:id="rId11"/>
    <p:sldId id="275" r:id="rId12"/>
    <p:sldId id="276" r:id="rId13"/>
    <p:sldId id="264" r:id="rId14"/>
    <p:sldId id="265" r:id="rId15"/>
    <p:sldId id="266" r:id="rId16"/>
    <p:sldId id="277" r:id="rId17"/>
    <p:sldId id="278" r:id="rId18"/>
    <p:sldId id="267" r:id="rId19"/>
    <p:sldId id="279" r:id="rId20"/>
    <p:sldId id="268" r:id="rId21"/>
    <p:sldId id="280" r:id="rId22"/>
    <p:sldId id="272" r:id="rId23"/>
    <p:sldId id="273" r:id="rId24"/>
    <p:sldId id="258"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F99"/>
    <a:srgbClr val="31B349"/>
    <a:srgbClr val="F36F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9DA41B-46FD-4035-BDCE-21D163D81588}" v="95" dt="2025-03-23T20:19:56.76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105" d="100"/>
          <a:sy n="105" d="100"/>
        </p:scale>
        <p:origin x="83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runa Toma" userId="8922ae3a-dcd5-4377-95c6-2494f2034cb6" providerId="ADAL" clId="{159741CA-79A4-4295-8E39-F1ED5642F5A4}"/>
    <pc:docChg chg="undo custSel addSld modSld sldOrd">
      <pc:chgData name="Miruna Toma" userId="8922ae3a-dcd5-4377-95c6-2494f2034cb6" providerId="ADAL" clId="{159741CA-79A4-4295-8E39-F1ED5642F5A4}" dt="2025-03-21T14:55:48.196" v="1074" actId="1076"/>
      <pc:docMkLst>
        <pc:docMk/>
      </pc:docMkLst>
      <pc:sldChg chg="addSp delSp modSp mod">
        <pc:chgData name="Miruna Toma" userId="8922ae3a-dcd5-4377-95c6-2494f2034cb6" providerId="ADAL" clId="{159741CA-79A4-4295-8E39-F1ED5642F5A4}" dt="2025-03-21T13:10:15.420" v="98" actId="1076"/>
        <pc:sldMkLst>
          <pc:docMk/>
          <pc:sldMk cId="3194141190" sldId="256"/>
        </pc:sldMkLst>
        <pc:spChg chg="mod">
          <ac:chgData name="Miruna Toma" userId="8922ae3a-dcd5-4377-95c6-2494f2034cb6" providerId="ADAL" clId="{159741CA-79A4-4295-8E39-F1ED5642F5A4}" dt="2025-03-21T13:09:42.276" v="94" actId="20577"/>
          <ac:spMkLst>
            <pc:docMk/>
            <pc:sldMk cId="3194141190" sldId="256"/>
            <ac:spMk id="3" creationId="{29BD9188-487A-F650-5E7C-71E640B1F59D}"/>
          </ac:spMkLst>
        </pc:spChg>
        <pc:picChg chg="add mod">
          <ac:chgData name="Miruna Toma" userId="8922ae3a-dcd5-4377-95c6-2494f2034cb6" providerId="ADAL" clId="{159741CA-79A4-4295-8E39-F1ED5642F5A4}" dt="2025-03-21T13:05:52.871" v="50"/>
          <ac:picMkLst>
            <pc:docMk/>
            <pc:sldMk cId="3194141190" sldId="256"/>
            <ac:picMk id="8" creationId="{C8D55FAB-2D10-6D80-1FA1-D0FEC65431C0}"/>
          </ac:picMkLst>
        </pc:picChg>
        <pc:picChg chg="add mod">
          <ac:chgData name="Miruna Toma" userId="8922ae3a-dcd5-4377-95c6-2494f2034cb6" providerId="ADAL" clId="{159741CA-79A4-4295-8E39-F1ED5642F5A4}" dt="2025-03-21T13:05:52.871" v="50"/>
          <ac:picMkLst>
            <pc:docMk/>
            <pc:sldMk cId="3194141190" sldId="256"/>
            <ac:picMk id="11" creationId="{01443852-80C6-0771-F39E-CAA02C2A3E4E}"/>
          </ac:picMkLst>
        </pc:picChg>
        <pc:picChg chg="add mod">
          <ac:chgData name="Miruna Toma" userId="8922ae3a-dcd5-4377-95c6-2494f2034cb6" providerId="ADAL" clId="{159741CA-79A4-4295-8E39-F1ED5642F5A4}" dt="2025-03-21T13:05:52.871" v="50"/>
          <ac:picMkLst>
            <pc:docMk/>
            <pc:sldMk cId="3194141190" sldId="256"/>
            <ac:picMk id="13" creationId="{E129030C-0ACA-6670-808B-3F135D8817D9}"/>
          </ac:picMkLst>
        </pc:picChg>
      </pc:sldChg>
      <pc:sldChg chg="addSp delSp modSp mod ord">
        <pc:chgData name="Miruna Toma" userId="8922ae3a-dcd5-4377-95c6-2494f2034cb6" providerId="ADAL" clId="{159741CA-79A4-4295-8E39-F1ED5642F5A4}" dt="2025-03-21T14:00:36.643" v="577"/>
        <pc:sldMkLst>
          <pc:docMk/>
          <pc:sldMk cId="985684572" sldId="257"/>
        </pc:sldMkLst>
      </pc:sldChg>
      <pc:sldChg chg="addSp delSp modSp mod">
        <pc:chgData name="Miruna Toma" userId="8922ae3a-dcd5-4377-95c6-2494f2034cb6" providerId="ADAL" clId="{159741CA-79A4-4295-8E39-F1ED5642F5A4}" dt="2025-03-21T13:06:13.225" v="58"/>
        <pc:sldMkLst>
          <pc:docMk/>
          <pc:sldMk cId="3279853206" sldId="258"/>
        </pc:sldMkLst>
        <pc:picChg chg="add mod">
          <ac:chgData name="Miruna Toma" userId="8922ae3a-dcd5-4377-95c6-2494f2034cb6" providerId="ADAL" clId="{159741CA-79A4-4295-8E39-F1ED5642F5A4}" dt="2025-03-21T13:06:13.225" v="58"/>
          <ac:picMkLst>
            <pc:docMk/>
            <pc:sldMk cId="3279853206" sldId="258"/>
            <ac:picMk id="7" creationId="{902DB058-F729-D63A-2B99-84F4B4B56D90}"/>
          </ac:picMkLst>
        </pc:picChg>
        <pc:picChg chg="add mod">
          <ac:chgData name="Miruna Toma" userId="8922ae3a-dcd5-4377-95c6-2494f2034cb6" providerId="ADAL" clId="{159741CA-79A4-4295-8E39-F1ED5642F5A4}" dt="2025-03-21T13:06:13.225" v="58"/>
          <ac:picMkLst>
            <pc:docMk/>
            <pc:sldMk cId="3279853206" sldId="258"/>
            <ac:picMk id="8" creationId="{A79B30F0-0600-1143-FBA2-F44F273BD2ED}"/>
          </ac:picMkLst>
        </pc:picChg>
        <pc:picChg chg="add mod">
          <ac:chgData name="Miruna Toma" userId="8922ae3a-dcd5-4377-95c6-2494f2034cb6" providerId="ADAL" clId="{159741CA-79A4-4295-8E39-F1ED5642F5A4}" dt="2025-03-21T13:06:13.225" v="58"/>
          <ac:picMkLst>
            <pc:docMk/>
            <pc:sldMk cId="3279853206" sldId="258"/>
            <ac:picMk id="13" creationId="{F4EC6275-6EF9-C33C-02B7-B8B93ED3E056}"/>
          </ac:picMkLst>
        </pc:picChg>
      </pc:sldChg>
      <pc:sldChg chg="addSp delSp modSp mod">
        <pc:chgData name="Miruna Toma" userId="8922ae3a-dcd5-4377-95c6-2494f2034cb6" providerId="ADAL" clId="{159741CA-79A4-4295-8E39-F1ED5642F5A4}" dt="2025-03-21T13:40:38.416" v="297" actId="1076"/>
        <pc:sldMkLst>
          <pc:docMk/>
          <pc:sldMk cId="3465536661" sldId="259"/>
        </pc:sldMkLst>
        <pc:spChg chg="add mod">
          <ac:chgData name="Miruna Toma" userId="8922ae3a-dcd5-4377-95c6-2494f2034cb6" providerId="ADAL" clId="{159741CA-79A4-4295-8E39-F1ED5642F5A4}" dt="2025-03-21T13:08:07.873" v="63" actId="1076"/>
          <ac:spMkLst>
            <pc:docMk/>
            <pc:sldMk cId="3465536661" sldId="259"/>
            <ac:spMk id="2" creationId="{B3A8F7FE-D671-94CF-CEE0-540582FB6A0C}"/>
          </ac:spMkLst>
        </pc:spChg>
        <pc:spChg chg="add mod">
          <ac:chgData name="Miruna Toma" userId="8922ae3a-dcd5-4377-95c6-2494f2034cb6" providerId="ADAL" clId="{159741CA-79A4-4295-8E39-F1ED5642F5A4}" dt="2025-03-21T13:32:10.782" v="246" actId="20577"/>
          <ac:spMkLst>
            <pc:docMk/>
            <pc:sldMk cId="3465536661" sldId="259"/>
            <ac:spMk id="7" creationId="{7AEE125F-A75C-FC2F-23C1-5987D3A58CC1}"/>
          </ac:spMkLst>
        </pc:spChg>
        <pc:spChg chg="add mod">
          <ac:chgData name="Miruna Toma" userId="8922ae3a-dcd5-4377-95c6-2494f2034cb6" providerId="ADAL" clId="{159741CA-79A4-4295-8E39-F1ED5642F5A4}" dt="2025-03-21T13:32:30.633" v="257" actId="20577"/>
          <ac:spMkLst>
            <pc:docMk/>
            <pc:sldMk cId="3465536661" sldId="259"/>
            <ac:spMk id="13" creationId="{B702907B-E9B5-7973-1955-D94AD18DC220}"/>
          </ac:spMkLst>
        </pc:spChg>
        <pc:spChg chg="add mod">
          <ac:chgData name="Miruna Toma" userId="8922ae3a-dcd5-4377-95c6-2494f2034cb6" providerId="ADAL" clId="{159741CA-79A4-4295-8E39-F1ED5642F5A4}" dt="2025-03-21T13:40:33.140" v="296" actId="123"/>
          <ac:spMkLst>
            <pc:docMk/>
            <pc:sldMk cId="3465536661" sldId="259"/>
            <ac:spMk id="14" creationId="{29C4347C-7906-3155-44DE-A9607508AC02}"/>
          </ac:spMkLst>
        </pc:spChg>
        <pc:spChg chg="mod">
          <ac:chgData name="Miruna Toma" userId="8922ae3a-dcd5-4377-95c6-2494f2034cb6" providerId="ADAL" clId="{159741CA-79A4-4295-8E39-F1ED5642F5A4}" dt="2025-03-21T13:05:35.729" v="45" actId="1076"/>
          <ac:spMkLst>
            <pc:docMk/>
            <pc:sldMk cId="3465536661" sldId="259"/>
            <ac:spMk id="19" creationId="{0D920B4A-2472-403A-BC8C-A0F828418322}"/>
          </ac:spMkLst>
        </pc:spChg>
        <pc:picChg chg="mod">
          <ac:chgData name="Miruna Toma" userId="8922ae3a-dcd5-4377-95c6-2494f2034cb6" providerId="ADAL" clId="{159741CA-79A4-4295-8E39-F1ED5642F5A4}" dt="2025-03-21T13:05:04.217" v="39" actId="14100"/>
          <ac:picMkLst>
            <pc:docMk/>
            <pc:sldMk cId="3465536661" sldId="259"/>
            <ac:picMk id="4" creationId="{E878AC3E-4DBF-2F8C-4555-675A7116965A}"/>
          </ac:picMkLst>
        </pc:picChg>
        <pc:picChg chg="mod">
          <ac:chgData name="Miruna Toma" userId="8922ae3a-dcd5-4377-95c6-2494f2034cb6" providerId="ADAL" clId="{159741CA-79A4-4295-8E39-F1ED5642F5A4}" dt="2025-03-21T13:05:07.358" v="40" actId="14100"/>
          <ac:picMkLst>
            <pc:docMk/>
            <pc:sldMk cId="3465536661" sldId="259"/>
            <ac:picMk id="5" creationId="{295C6B05-5776-E1CA-94E7-EFFC1C609E55}"/>
          </ac:picMkLst>
        </pc:picChg>
        <pc:picChg chg="mod">
          <ac:chgData name="Miruna Toma" userId="8922ae3a-dcd5-4377-95c6-2494f2034cb6" providerId="ADAL" clId="{159741CA-79A4-4295-8E39-F1ED5642F5A4}" dt="2025-03-21T13:05:12.706" v="42" actId="1076"/>
          <ac:picMkLst>
            <pc:docMk/>
            <pc:sldMk cId="3465536661" sldId="259"/>
            <ac:picMk id="6" creationId="{5217A8BF-7ED5-0CBC-1CD7-80B960BD7D1E}"/>
          </ac:picMkLst>
        </pc:picChg>
        <pc:picChg chg="add mod">
          <ac:chgData name="Miruna Toma" userId="8922ae3a-dcd5-4377-95c6-2494f2034cb6" providerId="ADAL" clId="{159741CA-79A4-4295-8E39-F1ED5642F5A4}" dt="2025-03-21T13:40:38.416" v="297" actId="1076"/>
          <ac:picMkLst>
            <pc:docMk/>
            <pc:sldMk cId="3465536661" sldId="259"/>
            <ac:picMk id="11" creationId="{FCFC2FDF-67DE-208B-FA8B-CE163F351580}"/>
          </ac:picMkLst>
        </pc:picChg>
      </pc:sldChg>
      <pc:sldChg chg="addSp delSp modSp add mod">
        <pc:chgData name="Miruna Toma" userId="8922ae3a-dcd5-4377-95c6-2494f2034cb6" providerId="ADAL" clId="{159741CA-79A4-4295-8E39-F1ED5642F5A4}" dt="2025-03-21T13:47:27.375" v="315" actId="123"/>
        <pc:sldMkLst>
          <pc:docMk/>
          <pc:sldMk cId="2460931098" sldId="260"/>
        </pc:sldMkLst>
        <pc:spChg chg="mod">
          <ac:chgData name="Miruna Toma" userId="8922ae3a-dcd5-4377-95c6-2494f2034cb6" providerId="ADAL" clId="{159741CA-79A4-4295-8E39-F1ED5642F5A4}" dt="2025-03-21T13:47:27.375" v="315" actId="123"/>
          <ac:spMkLst>
            <pc:docMk/>
            <pc:sldMk cId="2460931098" sldId="260"/>
            <ac:spMk id="2" creationId="{7FAD8DEC-4540-4980-C4D1-5EDE2CD0B128}"/>
          </ac:spMkLst>
        </pc:spChg>
        <pc:spChg chg="mod">
          <ac:chgData name="Miruna Toma" userId="8922ae3a-dcd5-4377-95c6-2494f2034cb6" providerId="ADAL" clId="{159741CA-79A4-4295-8E39-F1ED5642F5A4}" dt="2025-03-21T13:39:57.244" v="291" actId="20577"/>
          <ac:spMkLst>
            <pc:docMk/>
            <pc:sldMk cId="2460931098" sldId="260"/>
            <ac:spMk id="19" creationId="{E498423C-FD11-118B-A297-1579C7B014A8}"/>
          </ac:spMkLst>
        </pc:spChg>
      </pc:sldChg>
      <pc:sldChg chg="addSp delSp modSp add mod">
        <pc:chgData name="Miruna Toma" userId="8922ae3a-dcd5-4377-95c6-2494f2034cb6" providerId="ADAL" clId="{159741CA-79A4-4295-8E39-F1ED5642F5A4}" dt="2025-03-21T14:01:02.849" v="583" actId="1038"/>
        <pc:sldMkLst>
          <pc:docMk/>
          <pc:sldMk cId="3555203024" sldId="261"/>
        </pc:sldMkLst>
        <pc:spChg chg="add mod">
          <ac:chgData name="Miruna Toma" userId="8922ae3a-dcd5-4377-95c6-2494f2034cb6" providerId="ADAL" clId="{159741CA-79A4-4295-8E39-F1ED5642F5A4}" dt="2025-03-21T13:53:24.899" v="383" actId="1076"/>
          <ac:spMkLst>
            <pc:docMk/>
            <pc:sldMk cId="3555203024" sldId="261"/>
            <ac:spMk id="7" creationId="{5B98A50C-4634-DA55-0905-D4BBA5AA6575}"/>
          </ac:spMkLst>
        </pc:spChg>
        <pc:spChg chg="add mod">
          <ac:chgData name="Miruna Toma" userId="8922ae3a-dcd5-4377-95c6-2494f2034cb6" providerId="ADAL" clId="{159741CA-79A4-4295-8E39-F1ED5642F5A4}" dt="2025-03-21T13:53:56.869" v="405" actId="1076"/>
          <ac:spMkLst>
            <pc:docMk/>
            <pc:sldMk cId="3555203024" sldId="261"/>
            <ac:spMk id="13" creationId="{222C22D1-A04C-1C9C-8598-85CCCB9726BF}"/>
          </ac:spMkLst>
        </pc:spChg>
        <pc:spChg chg="add mod">
          <ac:chgData name="Miruna Toma" userId="8922ae3a-dcd5-4377-95c6-2494f2034cb6" providerId="ADAL" clId="{159741CA-79A4-4295-8E39-F1ED5642F5A4}" dt="2025-03-21T13:56:00.862" v="426" actId="123"/>
          <ac:spMkLst>
            <pc:docMk/>
            <pc:sldMk cId="3555203024" sldId="261"/>
            <ac:spMk id="18" creationId="{934BA484-31C1-CC67-D0A8-42B73AA9B024}"/>
          </ac:spMkLst>
        </pc:spChg>
        <pc:spChg chg="mod">
          <ac:chgData name="Miruna Toma" userId="8922ae3a-dcd5-4377-95c6-2494f2034cb6" providerId="ADAL" clId="{159741CA-79A4-4295-8E39-F1ED5642F5A4}" dt="2025-03-21T13:56:10.296" v="428" actId="1076"/>
          <ac:spMkLst>
            <pc:docMk/>
            <pc:sldMk cId="3555203024" sldId="261"/>
            <ac:spMk id="19" creationId="{B1A4DF34-0E7F-0698-2E75-E88E674AB0E2}"/>
          </ac:spMkLst>
        </pc:spChg>
        <pc:spChg chg="add mod">
          <ac:chgData name="Miruna Toma" userId="8922ae3a-dcd5-4377-95c6-2494f2034cb6" providerId="ADAL" clId="{159741CA-79A4-4295-8E39-F1ED5642F5A4}" dt="2025-03-21T13:59:32.696" v="567" actId="20577"/>
          <ac:spMkLst>
            <pc:docMk/>
            <pc:sldMk cId="3555203024" sldId="261"/>
            <ac:spMk id="21" creationId="{4FDA6DDE-CFEE-9ABE-C793-C1719895D6B1}"/>
          </ac:spMkLst>
        </pc:spChg>
        <pc:cxnChg chg="add mod">
          <ac:chgData name="Miruna Toma" userId="8922ae3a-dcd5-4377-95c6-2494f2034cb6" providerId="ADAL" clId="{159741CA-79A4-4295-8E39-F1ED5642F5A4}" dt="2025-03-21T13:54:26.655" v="409" actId="1076"/>
          <ac:cxnSpMkLst>
            <pc:docMk/>
            <pc:sldMk cId="3555203024" sldId="261"/>
            <ac:cxnSpMk id="16" creationId="{560885FB-AAC9-65BC-BBE0-0B849B269F16}"/>
          </ac:cxnSpMkLst>
        </pc:cxnChg>
      </pc:sldChg>
      <pc:sldChg chg="addSp delSp modSp add mod">
        <pc:chgData name="Miruna Toma" userId="8922ae3a-dcd5-4377-95c6-2494f2034cb6" providerId="ADAL" clId="{159741CA-79A4-4295-8E39-F1ED5642F5A4}" dt="2025-03-21T14:31:23.441" v="854" actId="207"/>
        <pc:sldMkLst>
          <pc:docMk/>
          <pc:sldMk cId="2155559992" sldId="262"/>
        </pc:sldMkLst>
        <pc:spChg chg="add mod">
          <ac:chgData name="Miruna Toma" userId="8922ae3a-dcd5-4377-95c6-2494f2034cb6" providerId="ADAL" clId="{159741CA-79A4-4295-8E39-F1ED5642F5A4}" dt="2025-03-21T14:19:56.220" v="765" actId="1076"/>
          <ac:spMkLst>
            <pc:docMk/>
            <pc:sldMk cId="2155559992" sldId="262"/>
            <ac:spMk id="12" creationId="{EE303632-B733-BD5F-0892-7180EC44FB63}"/>
          </ac:spMkLst>
        </pc:spChg>
        <pc:spChg chg="add mod">
          <ac:chgData name="Miruna Toma" userId="8922ae3a-dcd5-4377-95c6-2494f2034cb6" providerId="ADAL" clId="{159741CA-79A4-4295-8E39-F1ED5642F5A4}" dt="2025-03-21T14:29:53.284" v="838" actId="207"/>
          <ac:spMkLst>
            <pc:docMk/>
            <pc:sldMk cId="2155559992" sldId="262"/>
            <ac:spMk id="24" creationId="{D9A38F01-8005-1F33-82AF-018C645EF909}"/>
          </ac:spMkLst>
        </pc:spChg>
        <pc:spChg chg="add mod">
          <ac:chgData name="Miruna Toma" userId="8922ae3a-dcd5-4377-95c6-2494f2034cb6" providerId="ADAL" clId="{159741CA-79A4-4295-8E39-F1ED5642F5A4}" dt="2025-03-21T14:31:20.635" v="853" actId="207"/>
          <ac:spMkLst>
            <pc:docMk/>
            <pc:sldMk cId="2155559992" sldId="262"/>
            <ac:spMk id="25" creationId="{89495ED6-1A0D-C98B-AD59-D4B603F5A2DD}"/>
          </ac:spMkLst>
        </pc:spChg>
        <pc:spChg chg="add mod">
          <ac:chgData name="Miruna Toma" userId="8922ae3a-dcd5-4377-95c6-2494f2034cb6" providerId="ADAL" clId="{159741CA-79A4-4295-8E39-F1ED5642F5A4}" dt="2025-03-21T14:31:23.441" v="854" actId="207"/>
          <ac:spMkLst>
            <pc:docMk/>
            <pc:sldMk cId="2155559992" sldId="262"/>
            <ac:spMk id="26" creationId="{F71B2B69-F784-DCFF-5C21-E0139C3D3C98}"/>
          </ac:spMkLst>
        </pc:spChg>
      </pc:sldChg>
      <pc:sldChg chg="delSp modSp add mod ord">
        <pc:chgData name="Miruna Toma" userId="8922ae3a-dcd5-4377-95c6-2494f2034cb6" providerId="ADAL" clId="{159741CA-79A4-4295-8E39-F1ED5642F5A4}" dt="2025-03-21T14:31:10.378" v="852" actId="1036"/>
        <pc:sldMkLst>
          <pc:docMk/>
          <pc:sldMk cId="2265931370" sldId="263"/>
        </pc:sldMkLst>
        <pc:spChg chg="mod">
          <ac:chgData name="Miruna Toma" userId="8922ae3a-dcd5-4377-95c6-2494f2034cb6" providerId="ADAL" clId="{159741CA-79A4-4295-8E39-F1ED5642F5A4}" dt="2025-03-21T14:31:06.331" v="847" actId="1076"/>
          <ac:spMkLst>
            <pc:docMk/>
            <pc:sldMk cId="2265931370" sldId="263"/>
            <ac:spMk id="10" creationId="{05ED38F0-DC70-88EE-5189-77457DB3D419}"/>
          </ac:spMkLst>
        </pc:spChg>
        <pc:spChg chg="mod">
          <ac:chgData name="Miruna Toma" userId="8922ae3a-dcd5-4377-95c6-2494f2034cb6" providerId="ADAL" clId="{159741CA-79A4-4295-8E39-F1ED5642F5A4}" dt="2025-03-21T14:31:10.378" v="852" actId="1036"/>
          <ac:spMkLst>
            <pc:docMk/>
            <pc:sldMk cId="2265931370" sldId="263"/>
            <ac:spMk id="19" creationId="{5DFBBACB-BC9A-46CA-5AA2-B30F75A686FF}"/>
          </ac:spMkLst>
        </pc:spChg>
      </pc:sldChg>
      <pc:sldChg chg="delSp modSp add mod">
        <pc:chgData name="Miruna Toma" userId="8922ae3a-dcd5-4377-95c6-2494f2034cb6" providerId="ADAL" clId="{159741CA-79A4-4295-8E39-F1ED5642F5A4}" dt="2025-03-21T14:40:33.416" v="944" actId="1076"/>
        <pc:sldMkLst>
          <pc:docMk/>
          <pc:sldMk cId="2860380189" sldId="264"/>
        </pc:sldMkLst>
        <pc:spChg chg="mod">
          <ac:chgData name="Miruna Toma" userId="8922ae3a-dcd5-4377-95c6-2494f2034cb6" providerId="ADAL" clId="{159741CA-79A4-4295-8E39-F1ED5642F5A4}" dt="2025-03-21T14:40:29.554" v="943" actId="1076"/>
          <ac:spMkLst>
            <pc:docMk/>
            <pc:sldMk cId="2860380189" sldId="264"/>
            <ac:spMk id="12" creationId="{726E1A9A-EC7B-254D-EC94-A4F91878D9CE}"/>
          </ac:spMkLst>
        </pc:spChg>
        <pc:spChg chg="mod">
          <ac:chgData name="Miruna Toma" userId="8922ae3a-dcd5-4377-95c6-2494f2034cb6" providerId="ADAL" clId="{159741CA-79A4-4295-8E39-F1ED5642F5A4}" dt="2025-03-21T14:40:33.416" v="944" actId="1076"/>
          <ac:spMkLst>
            <pc:docMk/>
            <pc:sldMk cId="2860380189" sldId="264"/>
            <ac:spMk id="14" creationId="{4CBAC05C-0DD2-D196-7E60-2E3EAC8E71B0}"/>
          </ac:spMkLst>
        </pc:spChg>
      </pc:sldChg>
      <pc:sldChg chg="modSp add mod">
        <pc:chgData name="Miruna Toma" userId="8922ae3a-dcd5-4377-95c6-2494f2034cb6" providerId="ADAL" clId="{159741CA-79A4-4295-8E39-F1ED5642F5A4}" dt="2025-03-21T14:42:41.340" v="1012" actId="14100"/>
        <pc:sldMkLst>
          <pc:docMk/>
          <pc:sldMk cId="4177333182" sldId="265"/>
        </pc:sldMkLst>
        <pc:spChg chg="mod">
          <ac:chgData name="Miruna Toma" userId="8922ae3a-dcd5-4377-95c6-2494f2034cb6" providerId="ADAL" clId="{159741CA-79A4-4295-8E39-F1ED5642F5A4}" dt="2025-03-21T14:42:41.340" v="1012" actId="14100"/>
          <ac:spMkLst>
            <pc:docMk/>
            <pc:sldMk cId="4177333182" sldId="265"/>
            <ac:spMk id="14" creationId="{A99EFBD3-BF72-4514-6589-51614A946C6B}"/>
          </ac:spMkLst>
        </pc:spChg>
      </pc:sldChg>
      <pc:sldChg chg="modSp add mod">
        <pc:chgData name="Miruna Toma" userId="8922ae3a-dcd5-4377-95c6-2494f2034cb6" providerId="ADAL" clId="{159741CA-79A4-4295-8E39-F1ED5642F5A4}" dt="2025-03-21T14:43:06.872" v="1013"/>
        <pc:sldMkLst>
          <pc:docMk/>
          <pc:sldMk cId="1701719938" sldId="266"/>
        </pc:sldMkLst>
        <pc:spChg chg="mod">
          <ac:chgData name="Miruna Toma" userId="8922ae3a-dcd5-4377-95c6-2494f2034cb6" providerId="ADAL" clId="{159741CA-79A4-4295-8E39-F1ED5642F5A4}" dt="2025-03-21T14:43:06.872" v="1013"/>
          <ac:spMkLst>
            <pc:docMk/>
            <pc:sldMk cId="1701719938" sldId="266"/>
            <ac:spMk id="14" creationId="{59FE54E7-462D-2809-7A51-6C5AC4D0DD7B}"/>
          </ac:spMkLst>
        </pc:spChg>
      </pc:sldChg>
      <pc:sldChg chg="modSp add mod">
        <pc:chgData name="Miruna Toma" userId="8922ae3a-dcd5-4377-95c6-2494f2034cb6" providerId="ADAL" clId="{159741CA-79A4-4295-8E39-F1ED5642F5A4}" dt="2025-03-21T14:43:43.851" v="1017" actId="1076"/>
        <pc:sldMkLst>
          <pc:docMk/>
          <pc:sldMk cId="1426502408" sldId="267"/>
        </pc:sldMkLst>
        <pc:spChg chg="mod">
          <ac:chgData name="Miruna Toma" userId="8922ae3a-dcd5-4377-95c6-2494f2034cb6" providerId="ADAL" clId="{159741CA-79A4-4295-8E39-F1ED5642F5A4}" dt="2025-03-21T14:43:43.851" v="1017" actId="1076"/>
          <ac:spMkLst>
            <pc:docMk/>
            <pc:sldMk cId="1426502408" sldId="267"/>
            <ac:spMk id="12" creationId="{983A65AD-B468-2539-4C11-4B3152CE3FE4}"/>
          </ac:spMkLst>
        </pc:spChg>
        <pc:spChg chg="mod">
          <ac:chgData name="Miruna Toma" userId="8922ae3a-dcd5-4377-95c6-2494f2034cb6" providerId="ADAL" clId="{159741CA-79A4-4295-8E39-F1ED5642F5A4}" dt="2025-03-21T14:43:39.443" v="1016" actId="1076"/>
          <ac:spMkLst>
            <pc:docMk/>
            <pc:sldMk cId="1426502408" sldId="267"/>
            <ac:spMk id="14" creationId="{166AF05F-E2E7-4FEE-94A7-643FE0A8CC62}"/>
          </ac:spMkLst>
        </pc:spChg>
      </pc:sldChg>
      <pc:sldChg chg="modSp add mod">
        <pc:chgData name="Miruna Toma" userId="8922ae3a-dcd5-4377-95c6-2494f2034cb6" providerId="ADAL" clId="{159741CA-79A4-4295-8E39-F1ED5642F5A4}" dt="2025-03-21T14:45:37.916" v="1019"/>
        <pc:sldMkLst>
          <pc:docMk/>
          <pc:sldMk cId="2556754683" sldId="268"/>
        </pc:sldMkLst>
        <pc:spChg chg="mod">
          <ac:chgData name="Miruna Toma" userId="8922ae3a-dcd5-4377-95c6-2494f2034cb6" providerId="ADAL" clId="{159741CA-79A4-4295-8E39-F1ED5642F5A4}" dt="2025-03-21T14:45:37.916" v="1019"/>
          <ac:spMkLst>
            <pc:docMk/>
            <pc:sldMk cId="2556754683" sldId="268"/>
            <ac:spMk id="14" creationId="{FE592D2E-C39F-ED58-2756-BBD91F76188B}"/>
          </ac:spMkLst>
        </pc:spChg>
      </pc:sldChg>
      <pc:sldChg chg="modSp add mod">
        <pc:chgData name="Miruna Toma" userId="8922ae3a-dcd5-4377-95c6-2494f2034cb6" providerId="ADAL" clId="{159741CA-79A4-4295-8E39-F1ED5642F5A4}" dt="2025-03-21T14:44:06.649" v="1018"/>
        <pc:sldMkLst>
          <pc:docMk/>
          <pc:sldMk cId="2299022887" sldId="269"/>
        </pc:sldMkLst>
      </pc:sldChg>
      <pc:sldChg chg="modSp add mod">
        <pc:chgData name="Miruna Toma" userId="8922ae3a-dcd5-4377-95c6-2494f2034cb6" providerId="ADAL" clId="{159741CA-79A4-4295-8E39-F1ED5642F5A4}" dt="2025-03-21T14:46:19.492" v="1020"/>
        <pc:sldMkLst>
          <pc:docMk/>
          <pc:sldMk cId="45279952" sldId="270"/>
        </pc:sldMkLst>
      </pc:sldChg>
      <pc:sldChg chg="addSp delSp modSp add mod">
        <pc:chgData name="Miruna Toma" userId="8922ae3a-dcd5-4377-95c6-2494f2034cb6" providerId="ADAL" clId="{159741CA-79A4-4295-8E39-F1ED5642F5A4}" dt="2025-03-21T14:55:48.196" v="1074" actId="1076"/>
        <pc:sldMkLst>
          <pc:docMk/>
          <pc:sldMk cId="3760645304" sldId="271"/>
        </pc:sldMkLst>
      </pc:sldChg>
      <pc:sldChg chg="delSp modSp add mod">
        <pc:chgData name="Miruna Toma" userId="8922ae3a-dcd5-4377-95c6-2494f2034cb6" providerId="ADAL" clId="{159741CA-79A4-4295-8E39-F1ED5642F5A4}" dt="2025-03-21T14:41:49.802" v="983" actId="478"/>
        <pc:sldMkLst>
          <pc:docMk/>
          <pc:sldMk cId="668252702" sldId="272"/>
        </pc:sldMkLst>
        <pc:spChg chg="mod">
          <ac:chgData name="Miruna Toma" userId="8922ae3a-dcd5-4377-95c6-2494f2034cb6" providerId="ADAL" clId="{159741CA-79A4-4295-8E39-F1ED5642F5A4}" dt="2025-03-21T14:41:45.761" v="982" actId="20577"/>
          <ac:spMkLst>
            <pc:docMk/>
            <pc:sldMk cId="668252702" sldId="272"/>
            <ac:spMk id="12" creationId="{4A5FA76F-D14D-365C-F58B-40D693D0A975}"/>
          </ac:spMkLst>
        </pc:spChg>
      </pc:sldChg>
      <pc:sldChg chg="addSp modSp add mod">
        <pc:chgData name="Miruna Toma" userId="8922ae3a-dcd5-4377-95c6-2494f2034cb6" providerId="ADAL" clId="{159741CA-79A4-4295-8E39-F1ED5642F5A4}" dt="2025-03-21T14:49:36.882" v="1055" actId="1076"/>
        <pc:sldMkLst>
          <pc:docMk/>
          <pc:sldMk cId="1897154480" sldId="273"/>
        </pc:sldMkLst>
        <pc:spChg chg="add mod">
          <ac:chgData name="Miruna Toma" userId="8922ae3a-dcd5-4377-95c6-2494f2034cb6" providerId="ADAL" clId="{159741CA-79A4-4295-8E39-F1ED5642F5A4}" dt="2025-03-21T14:49:27.957" v="1053" actId="113"/>
          <ac:spMkLst>
            <pc:docMk/>
            <pc:sldMk cId="1897154480" sldId="273"/>
            <ac:spMk id="3" creationId="{82B407A5-9EDA-CF4D-3D1D-36D9701D6D0C}"/>
          </ac:spMkLst>
        </pc:spChg>
        <pc:spChg chg="mod">
          <ac:chgData name="Miruna Toma" userId="8922ae3a-dcd5-4377-95c6-2494f2034cb6" providerId="ADAL" clId="{159741CA-79A4-4295-8E39-F1ED5642F5A4}" dt="2025-03-21T14:49:36.882" v="1055" actId="1076"/>
          <ac:spMkLst>
            <pc:docMk/>
            <pc:sldMk cId="1897154480" sldId="273"/>
            <ac:spMk id="12" creationId="{68A75ABE-FFBB-51B5-C811-F6F09E3E766C}"/>
          </ac:spMkLst>
        </pc:spChg>
      </pc:sldChg>
    </pc:docChg>
  </pc:docChgLst>
  <pc:docChgLst>
    <pc:chgData name="Irina Stavila" userId="ee731429-c7de-41d6-a67a-4174c59c53b0" providerId="ADAL" clId="{1B6C930B-5549-4EAA-AA60-7AE9B4F6B74E}"/>
    <pc:docChg chg="custSel modSld">
      <pc:chgData name="Irina Stavila" userId="ee731429-c7de-41d6-a67a-4174c59c53b0" providerId="ADAL" clId="{1B6C930B-5549-4EAA-AA60-7AE9B4F6B74E}" dt="2025-03-23T20:49:25.299" v="1" actId="21"/>
      <pc:docMkLst>
        <pc:docMk/>
      </pc:docMkLst>
      <pc:sldChg chg="delSp modSp mod">
        <pc:chgData name="Irina Stavila" userId="ee731429-c7de-41d6-a67a-4174c59c53b0" providerId="ADAL" clId="{1B6C930B-5549-4EAA-AA60-7AE9B4F6B74E}" dt="2025-03-23T20:49:25.299" v="1" actId="21"/>
        <pc:sldMkLst>
          <pc:docMk/>
          <pc:sldMk cId="3555203024" sldId="261"/>
        </pc:sldMkLst>
        <pc:spChg chg="del mod">
          <ac:chgData name="Irina Stavila" userId="ee731429-c7de-41d6-a67a-4174c59c53b0" providerId="ADAL" clId="{1B6C930B-5549-4EAA-AA60-7AE9B4F6B74E}" dt="2025-03-23T20:49:25.299" v="1" actId="21"/>
          <ac:spMkLst>
            <pc:docMk/>
            <pc:sldMk cId="3555203024" sldId="261"/>
            <ac:spMk id="2" creationId="{AE55F5D4-EAFF-DC49-6E84-1BEE1A539C68}"/>
          </ac:spMkLst>
        </pc:spChg>
      </pc:sldChg>
    </pc:docChg>
  </pc:docChgLst>
  <pc:docChgLst>
    <pc:chgData name="Miruna Toma" userId="8922ae3a-dcd5-4377-95c6-2494f2034cb6" providerId="ADAL" clId="{6E67B2C3-1E80-4E18-B90C-492F44BB9554}"/>
    <pc:docChg chg="custSel addSld modSld">
      <pc:chgData name="Miruna Toma" userId="8922ae3a-dcd5-4377-95c6-2494f2034cb6" providerId="ADAL" clId="{6E67B2C3-1E80-4E18-B90C-492F44BB9554}" dt="2025-03-20T14:28:13.500" v="22" actId="1076"/>
      <pc:docMkLst>
        <pc:docMk/>
      </pc:docMkLst>
      <pc:sldChg chg="modSp mod">
        <pc:chgData name="Miruna Toma" userId="8922ae3a-dcd5-4377-95c6-2494f2034cb6" providerId="ADAL" clId="{6E67B2C3-1E80-4E18-B90C-492F44BB9554}" dt="2025-03-20T14:28:13.500" v="22" actId="1076"/>
        <pc:sldMkLst>
          <pc:docMk/>
          <pc:sldMk cId="3279853206" sldId="258"/>
        </pc:sldMkLst>
        <pc:spChg chg="mod">
          <ac:chgData name="Miruna Toma" userId="8922ae3a-dcd5-4377-95c6-2494f2034cb6" providerId="ADAL" clId="{6E67B2C3-1E80-4E18-B90C-492F44BB9554}" dt="2025-03-20T14:28:13.500" v="22" actId="1076"/>
          <ac:spMkLst>
            <pc:docMk/>
            <pc:sldMk cId="3279853206" sldId="258"/>
            <ac:spMk id="3" creationId="{49BAB4B9-1321-752A-76B5-41F45E624409}"/>
          </ac:spMkLst>
        </pc:spChg>
        <pc:spChg chg="mod">
          <ac:chgData name="Miruna Toma" userId="8922ae3a-dcd5-4377-95c6-2494f2034cb6" providerId="ADAL" clId="{6E67B2C3-1E80-4E18-B90C-492F44BB9554}" dt="2025-03-20T14:27:38.753" v="15" actId="255"/>
          <ac:spMkLst>
            <pc:docMk/>
            <pc:sldMk cId="3279853206" sldId="258"/>
            <ac:spMk id="11" creationId="{1851EF44-A380-AFF6-4E3E-35598DFFE8C5}"/>
          </ac:spMkLst>
        </pc:spChg>
      </pc:sldChg>
      <pc:sldChg chg="delSp modSp add mod">
        <pc:chgData name="Miruna Toma" userId="8922ae3a-dcd5-4377-95c6-2494f2034cb6" providerId="ADAL" clId="{6E67B2C3-1E80-4E18-B90C-492F44BB9554}" dt="2025-03-20T14:27:02.950" v="13" actId="20577"/>
        <pc:sldMkLst>
          <pc:docMk/>
          <pc:sldMk cId="3465536661" sldId="259"/>
        </pc:sldMkLst>
        <pc:spChg chg="mod">
          <ac:chgData name="Miruna Toma" userId="8922ae3a-dcd5-4377-95c6-2494f2034cb6" providerId="ADAL" clId="{6E67B2C3-1E80-4E18-B90C-492F44BB9554}" dt="2025-03-20T14:27:02.950" v="13" actId="20577"/>
          <ac:spMkLst>
            <pc:docMk/>
            <pc:sldMk cId="3465536661" sldId="259"/>
            <ac:spMk id="19" creationId="{0D920B4A-2472-403A-BC8C-A0F828418322}"/>
          </ac:spMkLst>
        </pc:spChg>
      </pc:sldChg>
    </pc:docChg>
  </pc:docChgLst>
  <pc:docChgLst>
    <pc:chgData name="Irina Stavila" userId="ee731429-c7de-41d6-a67a-4174c59c53b0" providerId="ADAL" clId="{219DA41B-46FD-4035-BDCE-21D163D81588}"/>
    <pc:docChg chg="undo redo custSel addSld delSld modSld sldOrd">
      <pc:chgData name="Irina Stavila" userId="ee731429-c7de-41d6-a67a-4174c59c53b0" providerId="ADAL" clId="{219DA41B-46FD-4035-BDCE-21D163D81588}" dt="2025-03-23T20:31:30.397" v="8491" actId="790"/>
      <pc:docMkLst>
        <pc:docMk/>
      </pc:docMkLst>
      <pc:sldChg chg="addSp delSp modSp mod">
        <pc:chgData name="Irina Stavila" userId="ee731429-c7de-41d6-a67a-4174c59c53b0" providerId="ADAL" clId="{219DA41B-46FD-4035-BDCE-21D163D81588}" dt="2025-03-23T14:12:07.319" v="690" actId="1076"/>
        <pc:sldMkLst>
          <pc:docMk/>
          <pc:sldMk cId="3194141190" sldId="256"/>
        </pc:sldMkLst>
        <pc:spChg chg="mod">
          <ac:chgData name="Irina Stavila" userId="ee731429-c7de-41d6-a67a-4174c59c53b0" providerId="ADAL" clId="{219DA41B-46FD-4035-BDCE-21D163D81588}" dt="2025-03-23T14:04:41.060" v="601" actId="20577"/>
          <ac:spMkLst>
            <pc:docMk/>
            <pc:sldMk cId="3194141190" sldId="256"/>
            <ac:spMk id="2" creationId="{7149FC30-684F-E17A-735C-96AAB7E041D9}"/>
          </ac:spMkLst>
        </pc:spChg>
        <pc:spChg chg="mod">
          <ac:chgData name="Irina Stavila" userId="ee731429-c7de-41d6-a67a-4174c59c53b0" providerId="ADAL" clId="{219DA41B-46FD-4035-BDCE-21D163D81588}" dt="2025-03-23T13:16:19.327" v="137" actId="20577"/>
          <ac:spMkLst>
            <pc:docMk/>
            <pc:sldMk cId="3194141190" sldId="256"/>
            <ac:spMk id="3" creationId="{29BD9188-487A-F650-5E7C-71E640B1F59D}"/>
          </ac:spMkLst>
        </pc:spChg>
        <pc:spChg chg="add mod">
          <ac:chgData name="Irina Stavila" userId="ee731429-c7de-41d6-a67a-4174c59c53b0" providerId="ADAL" clId="{219DA41B-46FD-4035-BDCE-21D163D81588}" dt="2025-03-23T14:11:05.108" v="675" actId="1076"/>
          <ac:spMkLst>
            <pc:docMk/>
            <pc:sldMk cId="3194141190" sldId="256"/>
            <ac:spMk id="6" creationId="{E91CBB42-1EFA-E1C6-3CE2-08901C353C07}"/>
          </ac:spMkLst>
        </pc:spChg>
        <pc:spChg chg="add mod">
          <ac:chgData name="Irina Stavila" userId="ee731429-c7de-41d6-a67a-4174c59c53b0" providerId="ADAL" clId="{219DA41B-46FD-4035-BDCE-21D163D81588}" dt="2025-03-23T14:11:05.108" v="675" actId="1076"/>
          <ac:spMkLst>
            <pc:docMk/>
            <pc:sldMk cId="3194141190" sldId="256"/>
            <ac:spMk id="7" creationId="{6A3CCEF5-EBEB-7C4F-548B-C0CAC344CC27}"/>
          </ac:spMkLst>
        </pc:spChg>
        <pc:picChg chg="add mod">
          <ac:chgData name="Irina Stavila" userId="ee731429-c7de-41d6-a67a-4174c59c53b0" providerId="ADAL" clId="{219DA41B-46FD-4035-BDCE-21D163D81588}" dt="2025-03-23T13:16:24.924" v="138" actId="1076"/>
          <ac:picMkLst>
            <pc:docMk/>
            <pc:sldMk cId="3194141190" sldId="256"/>
            <ac:picMk id="4" creationId="{CDD93573-282A-5BD4-5F45-C973E6CB630F}"/>
          </ac:picMkLst>
        </pc:picChg>
        <pc:picChg chg="add mod">
          <ac:chgData name="Irina Stavila" userId="ee731429-c7de-41d6-a67a-4174c59c53b0" providerId="ADAL" clId="{219DA41B-46FD-4035-BDCE-21D163D81588}" dt="2025-03-23T14:11:05.108" v="675" actId="1076"/>
          <ac:picMkLst>
            <pc:docMk/>
            <pc:sldMk cId="3194141190" sldId="256"/>
            <ac:picMk id="5" creationId="{9A194624-F045-3CE5-83EE-8063616537E8}"/>
          </ac:picMkLst>
        </pc:picChg>
        <pc:picChg chg="mod">
          <ac:chgData name="Irina Stavila" userId="ee731429-c7de-41d6-a67a-4174c59c53b0" providerId="ADAL" clId="{219DA41B-46FD-4035-BDCE-21D163D81588}" dt="2025-03-23T14:12:06.321" v="687" actId="14100"/>
          <ac:picMkLst>
            <pc:docMk/>
            <pc:sldMk cId="3194141190" sldId="256"/>
            <ac:picMk id="8" creationId="{C8D55FAB-2D10-6D80-1FA1-D0FEC65431C0}"/>
          </ac:picMkLst>
        </pc:picChg>
        <pc:picChg chg="mod">
          <ac:chgData name="Irina Stavila" userId="ee731429-c7de-41d6-a67a-4174c59c53b0" providerId="ADAL" clId="{219DA41B-46FD-4035-BDCE-21D163D81588}" dt="2025-03-23T14:12:06.583" v="688" actId="14100"/>
          <ac:picMkLst>
            <pc:docMk/>
            <pc:sldMk cId="3194141190" sldId="256"/>
            <ac:picMk id="11" creationId="{01443852-80C6-0771-F39E-CAA02C2A3E4E}"/>
          </ac:picMkLst>
        </pc:picChg>
        <pc:picChg chg="mod">
          <ac:chgData name="Irina Stavila" userId="ee731429-c7de-41d6-a67a-4174c59c53b0" providerId="ADAL" clId="{219DA41B-46FD-4035-BDCE-21D163D81588}" dt="2025-03-23T14:12:07.319" v="690" actId="1076"/>
          <ac:picMkLst>
            <pc:docMk/>
            <pc:sldMk cId="3194141190" sldId="256"/>
            <ac:picMk id="13" creationId="{E129030C-0ACA-6670-808B-3F135D8817D9}"/>
          </ac:picMkLst>
        </pc:picChg>
        <pc:picChg chg="del">
          <ac:chgData name="Irina Stavila" userId="ee731429-c7de-41d6-a67a-4174c59c53b0" providerId="ADAL" clId="{219DA41B-46FD-4035-BDCE-21D163D81588}" dt="2025-03-23T13:00:25.052" v="0" actId="21"/>
          <ac:picMkLst>
            <pc:docMk/>
            <pc:sldMk cId="3194141190" sldId="256"/>
            <ac:picMk id="14" creationId="{2BA2A76C-9F6A-0FE3-A9C0-F90FF69A9594}"/>
          </ac:picMkLst>
        </pc:picChg>
        <pc:picChg chg="add mod">
          <ac:chgData name="Irina Stavila" userId="ee731429-c7de-41d6-a67a-4174c59c53b0" providerId="ADAL" clId="{219DA41B-46FD-4035-BDCE-21D163D81588}" dt="2025-03-23T14:11:05.108" v="675" actId="1076"/>
          <ac:picMkLst>
            <pc:docMk/>
            <pc:sldMk cId="3194141190" sldId="256"/>
            <ac:picMk id="2050" creationId="{D719C3E0-4B4D-1607-2ED7-59B19391CC44}"/>
          </ac:picMkLst>
        </pc:picChg>
        <pc:picChg chg="add mod">
          <ac:chgData name="Irina Stavila" userId="ee731429-c7de-41d6-a67a-4174c59c53b0" providerId="ADAL" clId="{219DA41B-46FD-4035-BDCE-21D163D81588}" dt="2025-03-23T14:11:05.108" v="675" actId="1076"/>
          <ac:picMkLst>
            <pc:docMk/>
            <pc:sldMk cId="3194141190" sldId="256"/>
            <ac:picMk id="2051" creationId="{917D7621-DD5E-869D-CECA-94233A08EA02}"/>
          </ac:picMkLst>
        </pc:picChg>
      </pc:sldChg>
      <pc:sldChg chg="add del">
        <pc:chgData name="Irina Stavila" userId="ee731429-c7de-41d6-a67a-4174c59c53b0" providerId="ADAL" clId="{219DA41B-46FD-4035-BDCE-21D163D81588}" dt="2025-03-23T20:28:02.500" v="8425" actId="2696"/>
        <pc:sldMkLst>
          <pc:docMk/>
          <pc:sldMk cId="985684572" sldId="257"/>
        </pc:sldMkLst>
      </pc:sldChg>
      <pc:sldChg chg="modSp mod">
        <pc:chgData name="Irina Stavila" userId="ee731429-c7de-41d6-a67a-4174c59c53b0" providerId="ADAL" clId="{219DA41B-46FD-4035-BDCE-21D163D81588}" dt="2025-03-23T17:10:34.087" v="2398" actId="404"/>
        <pc:sldMkLst>
          <pc:docMk/>
          <pc:sldMk cId="3465536661" sldId="259"/>
        </pc:sldMkLst>
        <pc:spChg chg="mod">
          <ac:chgData name="Irina Stavila" userId="ee731429-c7de-41d6-a67a-4174c59c53b0" providerId="ADAL" clId="{219DA41B-46FD-4035-BDCE-21D163D81588}" dt="2025-03-23T17:10:23.544" v="2396" actId="404"/>
          <ac:spMkLst>
            <pc:docMk/>
            <pc:sldMk cId="3465536661" sldId="259"/>
            <ac:spMk id="7" creationId="{7AEE125F-A75C-FC2F-23C1-5987D3A58CC1}"/>
          </ac:spMkLst>
        </pc:spChg>
        <pc:spChg chg="mod">
          <ac:chgData name="Irina Stavila" userId="ee731429-c7de-41d6-a67a-4174c59c53b0" providerId="ADAL" clId="{219DA41B-46FD-4035-BDCE-21D163D81588}" dt="2025-03-23T17:10:34.087" v="2398" actId="404"/>
          <ac:spMkLst>
            <pc:docMk/>
            <pc:sldMk cId="3465536661" sldId="259"/>
            <ac:spMk id="13" creationId="{B702907B-E9B5-7973-1955-D94AD18DC220}"/>
          </ac:spMkLst>
        </pc:spChg>
        <pc:spChg chg="mod">
          <ac:chgData name="Irina Stavila" userId="ee731429-c7de-41d6-a67a-4174c59c53b0" providerId="ADAL" clId="{219DA41B-46FD-4035-BDCE-21D163D81588}" dt="2025-03-23T17:10:09.020" v="2393" actId="1076"/>
          <ac:spMkLst>
            <pc:docMk/>
            <pc:sldMk cId="3465536661" sldId="259"/>
            <ac:spMk id="14" creationId="{29C4347C-7906-3155-44DE-A9607508AC02}"/>
          </ac:spMkLst>
        </pc:spChg>
        <pc:picChg chg="mod">
          <ac:chgData name="Irina Stavila" userId="ee731429-c7de-41d6-a67a-4174c59c53b0" providerId="ADAL" clId="{219DA41B-46FD-4035-BDCE-21D163D81588}" dt="2025-03-23T14:05:09.320" v="602" actId="1076"/>
          <ac:picMkLst>
            <pc:docMk/>
            <pc:sldMk cId="3465536661" sldId="259"/>
            <ac:picMk id="11" creationId="{FCFC2FDF-67DE-208B-FA8B-CE163F351580}"/>
          </ac:picMkLst>
        </pc:picChg>
      </pc:sldChg>
      <pc:sldChg chg="addSp delSp modSp mod">
        <pc:chgData name="Irina Stavila" userId="ee731429-c7de-41d6-a67a-4174c59c53b0" providerId="ADAL" clId="{219DA41B-46FD-4035-BDCE-21D163D81588}" dt="2025-03-23T15:08:10.896" v="1038" actId="108"/>
        <pc:sldMkLst>
          <pc:docMk/>
          <pc:sldMk cId="2460931098" sldId="260"/>
        </pc:sldMkLst>
        <pc:spChg chg="mod">
          <ac:chgData name="Irina Stavila" userId="ee731429-c7de-41d6-a67a-4174c59c53b0" providerId="ADAL" clId="{219DA41B-46FD-4035-BDCE-21D163D81588}" dt="2025-03-23T13:19:28.063" v="139" actId="14100"/>
          <ac:spMkLst>
            <pc:docMk/>
            <pc:sldMk cId="2460931098" sldId="260"/>
            <ac:spMk id="2" creationId="{7FAD8DEC-4540-4980-C4D1-5EDE2CD0B128}"/>
          </ac:spMkLst>
        </pc:spChg>
        <pc:graphicFrameChg chg="add mod modGraphic">
          <ac:chgData name="Irina Stavila" userId="ee731429-c7de-41d6-a67a-4174c59c53b0" providerId="ADAL" clId="{219DA41B-46FD-4035-BDCE-21D163D81588}" dt="2025-03-23T15:08:10.896" v="1038" actId="108"/>
          <ac:graphicFrameMkLst>
            <pc:docMk/>
            <pc:sldMk cId="2460931098" sldId="260"/>
            <ac:graphicFrameMk id="3" creationId="{5F43A429-D8A1-BC73-6786-9A170F55F95A}"/>
          </ac:graphicFrameMkLst>
        </pc:graphicFrameChg>
        <pc:picChg chg="add del mod">
          <ac:chgData name="Irina Stavila" userId="ee731429-c7de-41d6-a67a-4174c59c53b0" providerId="ADAL" clId="{219DA41B-46FD-4035-BDCE-21D163D81588}" dt="2025-03-23T13:20:17.514" v="144" actId="21"/>
          <ac:picMkLst>
            <pc:docMk/>
            <pc:sldMk cId="2460931098" sldId="260"/>
            <ac:picMk id="8" creationId="{52B189AC-A24B-3E58-108E-C734EBB94D34}"/>
          </ac:picMkLst>
        </pc:picChg>
      </pc:sldChg>
      <pc:sldChg chg="delSp modSp mod">
        <pc:chgData name="Irina Stavila" userId="ee731429-c7de-41d6-a67a-4174c59c53b0" providerId="ADAL" clId="{219DA41B-46FD-4035-BDCE-21D163D81588}" dt="2025-03-23T13:25:20.587" v="263" actId="14100"/>
        <pc:sldMkLst>
          <pc:docMk/>
          <pc:sldMk cId="3555203024" sldId="261"/>
        </pc:sldMkLst>
        <pc:spChg chg="mod">
          <ac:chgData name="Irina Stavila" userId="ee731429-c7de-41d6-a67a-4174c59c53b0" providerId="ADAL" clId="{219DA41B-46FD-4035-BDCE-21D163D81588}" dt="2025-03-23T13:25:20.587" v="263" actId="14100"/>
          <ac:spMkLst>
            <pc:docMk/>
            <pc:sldMk cId="3555203024" sldId="261"/>
            <ac:spMk id="2" creationId="{AE55F5D4-EAFF-DC49-6E84-1BEE1A539C68}"/>
          </ac:spMkLst>
        </pc:spChg>
        <pc:spChg chg="mod">
          <ac:chgData name="Irina Stavila" userId="ee731429-c7de-41d6-a67a-4174c59c53b0" providerId="ADAL" clId="{219DA41B-46FD-4035-BDCE-21D163D81588}" dt="2025-03-23T13:24:42.814" v="247" actId="1076"/>
          <ac:spMkLst>
            <pc:docMk/>
            <pc:sldMk cId="3555203024" sldId="261"/>
            <ac:spMk id="7" creationId="{5B98A50C-4634-DA55-0905-D4BBA5AA6575}"/>
          </ac:spMkLst>
        </pc:spChg>
        <pc:spChg chg="del">
          <ac:chgData name="Irina Stavila" userId="ee731429-c7de-41d6-a67a-4174c59c53b0" providerId="ADAL" clId="{219DA41B-46FD-4035-BDCE-21D163D81588}" dt="2025-03-23T13:22:17.014" v="154" actId="21"/>
          <ac:spMkLst>
            <pc:docMk/>
            <pc:sldMk cId="3555203024" sldId="261"/>
            <ac:spMk id="11" creationId="{EF1E0961-4139-7589-B2F4-1A139E13977E}"/>
          </ac:spMkLst>
        </pc:spChg>
        <pc:spChg chg="mod">
          <ac:chgData name="Irina Stavila" userId="ee731429-c7de-41d6-a67a-4174c59c53b0" providerId="ADAL" clId="{219DA41B-46FD-4035-BDCE-21D163D81588}" dt="2025-03-23T13:24:40.551" v="246" actId="1076"/>
          <ac:spMkLst>
            <pc:docMk/>
            <pc:sldMk cId="3555203024" sldId="261"/>
            <ac:spMk id="13" creationId="{222C22D1-A04C-1C9C-8598-85CCCB9726BF}"/>
          </ac:spMkLst>
        </pc:spChg>
        <pc:spChg chg="mod">
          <ac:chgData name="Irina Stavila" userId="ee731429-c7de-41d6-a67a-4174c59c53b0" providerId="ADAL" clId="{219DA41B-46FD-4035-BDCE-21D163D81588}" dt="2025-03-23T13:24:53.007" v="249" actId="1076"/>
          <ac:spMkLst>
            <pc:docMk/>
            <pc:sldMk cId="3555203024" sldId="261"/>
            <ac:spMk id="18" creationId="{934BA484-31C1-CC67-D0A8-42B73AA9B024}"/>
          </ac:spMkLst>
        </pc:spChg>
        <pc:spChg chg="del">
          <ac:chgData name="Irina Stavila" userId="ee731429-c7de-41d6-a67a-4174c59c53b0" providerId="ADAL" clId="{219DA41B-46FD-4035-BDCE-21D163D81588}" dt="2025-03-23T13:22:19.337" v="155" actId="21"/>
          <ac:spMkLst>
            <pc:docMk/>
            <pc:sldMk cId="3555203024" sldId="261"/>
            <ac:spMk id="20" creationId="{BE2A5804-2B8C-9A75-D696-40A7BE15E60C}"/>
          </ac:spMkLst>
        </pc:spChg>
        <pc:spChg chg="mod">
          <ac:chgData name="Irina Stavila" userId="ee731429-c7de-41d6-a67a-4174c59c53b0" providerId="ADAL" clId="{219DA41B-46FD-4035-BDCE-21D163D81588}" dt="2025-03-23T13:24:47.390" v="248" actId="1076"/>
          <ac:spMkLst>
            <pc:docMk/>
            <pc:sldMk cId="3555203024" sldId="261"/>
            <ac:spMk id="21" creationId="{4FDA6DDE-CFEE-9ABE-C793-C1719895D6B1}"/>
          </ac:spMkLst>
        </pc:spChg>
        <pc:cxnChg chg="del">
          <ac:chgData name="Irina Stavila" userId="ee731429-c7de-41d6-a67a-4174c59c53b0" providerId="ADAL" clId="{219DA41B-46FD-4035-BDCE-21D163D81588}" dt="2025-03-23T13:22:23.429" v="156" actId="21"/>
          <ac:cxnSpMkLst>
            <pc:docMk/>
            <pc:sldMk cId="3555203024" sldId="261"/>
            <ac:cxnSpMk id="15" creationId="{3DA6AFAE-1CDB-34E4-380C-5EB5500769D0}"/>
          </ac:cxnSpMkLst>
        </pc:cxnChg>
        <pc:cxnChg chg="mod">
          <ac:chgData name="Irina Stavila" userId="ee731429-c7de-41d6-a67a-4174c59c53b0" providerId="ADAL" clId="{219DA41B-46FD-4035-BDCE-21D163D81588}" dt="2025-03-23T13:22:46.770" v="162" actId="1076"/>
          <ac:cxnSpMkLst>
            <pc:docMk/>
            <pc:sldMk cId="3555203024" sldId="261"/>
            <ac:cxnSpMk id="16" creationId="{560885FB-AAC9-65BC-BBE0-0B849B269F16}"/>
          </ac:cxnSpMkLst>
        </pc:cxnChg>
      </pc:sldChg>
      <pc:sldChg chg="addSp delSp modSp mod">
        <pc:chgData name="Irina Stavila" userId="ee731429-c7de-41d6-a67a-4174c59c53b0" providerId="ADAL" clId="{219DA41B-46FD-4035-BDCE-21D163D81588}" dt="2025-03-23T14:04:06.274" v="599" actId="20577"/>
        <pc:sldMkLst>
          <pc:docMk/>
          <pc:sldMk cId="2155559992" sldId="262"/>
        </pc:sldMkLst>
        <pc:spChg chg="add mod">
          <ac:chgData name="Irina Stavila" userId="ee731429-c7de-41d6-a67a-4174c59c53b0" providerId="ADAL" clId="{219DA41B-46FD-4035-BDCE-21D163D81588}" dt="2025-03-23T14:04:06.274" v="599" actId="20577"/>
          <ac:spMkLst>
            <pc:docMk/>
            <pc:sldMk cId="2155559992" sldId="262"/>
            <ac:spMk id="2" creationId="{91AF5EE0-90F8-2D52-791F-205CB3352518}"/>
          </ac:spMkLst>
        </pc:spChg>
        <pc:spChg chg="add mod">
          <ac:chgData name="Irina Stavila" userId="ee731429-c7de-41d6-a67a-4174c59c53b0" providerId="ADAL" clId="{219DA41B-46FD-4035-BDCE-21D163D81588}" dt="2025-03-23T14:02:22.630" v="581" actId="1076"/>
          <ac:spMkLst>
            <pc:docMk/>
            <pc:sldMk cId="2155559992" sldId="262"/>
            <ac:spMk id="3" creationId="{6DBAE58F-19DE-F035-9253-FD21AE7A7AE4}"/>
          </ac:spMkLst>
        </pc:spChg>
        <pc:spChg chg="mod">
          <ac:chgData name="Irina Stavila" userId="ee731429-c7de-41d6-a67a-4174c59c53b0" providerId="ADAL" clId="{219DA41B-46FD-4035-BDCE-21D163D81588}" dt="2025-03-23T13:57:26.147" v="460" actId="20577"/>
          <ac:spMkLst>
            <pc:docMk/>
            <pc:sldMk cId="2155559992" sldId="262"/>
            <ac:spMk id="12" creationId="{EE303632-B733-BD5F-0892-7180EC44FB63}"/>
          </ac:spMkLst>
        </pc:spChg>
        <pc:spChg chg="del mod">
          <ac:chgData name="Irina Stavila" userId="ee731429-c7de-41d6-a67a-4174c59c53b0" providerId="ADAL" clId="{219DA41B-46FD-4035-BDCE-21D163D81588}" dt="2025-03-23T13:58:54.124" v="470" actId="21"/>
          <ac:spMkLst>
            <pc:docMk/>
            <pc:sldMk cId="2155559992" sldId="262"/>
            <ac:spMk id="14" creationId="{08C21CD7-CF68-0032-5CD8-E41D973C9899}"/>
          </ac:spMkLst>
        </pc:spChg>
        <pc:spChg chg="mod">
          <ac:chgData name="Irina Stavila" userId="ee731429-c7de-41d6-a67a-4174c59c53b0" providerId="ADAL" clId="{219DA41B-46FD-4035-BDCE-21D163D81588}" dt="2025-03-23T14:03:09.004" v="593" actId="207"/>
          <ac:spMkLst>
            <pc:docMk/>
            <pc:sldMk cId="2155559992" sldId="262"/>
            <ac:spMk id="24" creationId="{D9A38F01-8005-1F33-82AF-018C645EF909}"/>
          </ac:spMkLst>
        </pc:spChg>
        <pc:spChg chg="mod">
          <ac:chgData name="Irina Stavila" userId="ee731429-c7de-41d6-a67a-4174c59c53b0" providerId="ADAL" clId="{219DA41B-46FD-4035-BDCE-21D163D81588}" dt="2025-03-23T14:01:28.368" v="572" actId="14100"/>
          <ac:spMkLst>
            <pc:docMk/>
            <pc:sldMk cId="2155559992" sldId="262"/>
            <ac:spMk id="25" creationId="{89495ED6-1A0D-C98B-AD59-D4B603F5A2DD}"/>
          </ac:spMkLst>
        </pc:spChg>
        <pc:spChg chg="mod">
          <ac:chgData name="Irina Stavila" userId="ee731429-c7de-41d6-a67a-4174c59c53b0" providerId="ADAL" clId="{219DA41B-46FD-4035-BDCE-21D163D81588}" dt="2025-03-23T14:01:25.539" v="571" actId="14100"/>
          <ac:spMkLst>
            <pc:docMk/>
            <pc:sldMk cId="2155559992" sldId="262"/>
            <ac:spMk id="26" creationId="{F71B2B69-F784-DCFF-5C21-E0139C3D3C98}"/>
          </ac:spMkLst>
        </pc:spChg>
      </pc:sldChg>
      <pc:sldChg chg="modSp mod">
        <pc:chgData name="Irina Stavila" userId="ee731429-c7de-41d6-a67a-4174c59c53b0" providerId="ADAL" clId="{219DA41B-46FD-4035-BDCE-21D163D81588}" dt="2025-03-23T14:06:29.088" v="614" actId="20577"/>
        <pc:sldMkLst>
          <pc:docMk/>
          <pc:sldMk cId="2265931370" sldId="263"/>
        </pc:sldMkLst>
        <pc:spChg chg="mod">
          <ac:chgData name="Irina Stavila" userId="ee731429-c7de-41d6-a67a-4174c59c53b0" providerId="ADAL" clId="{219DA41B-46FD-4035-BDCE-21D163D81588}" dt="2025-03-23T14:06:29.088" v="614" actId="20577"/>
          <ac:spMkLst>
            <pc:docMk/>
            <pc:sldMk cId="2265931370" sldId="263"/>
            <ac:spMk id="10" creationId="{05ED38F0-DC70-88EE-5189-77457DB3D419}"/>
          </ac:spMkLst>
        </pc:spChg>
        <pc:spChg chg="mod">
          <ac:chgData name="Irina Stavila" userId="ee731429-c7de-41d6-a67a-4174c59c53b0" providerId="ADAL" clId="{219DA41B-46FD-4035-BDCE-21D163D81588}" dt="2025-03-23T14:06:24.597" v="613" actId="1076"/>
          <ac:spMkLst>
            <pc:docMk/>
            <pc:sldMk cId="2265931370" sldId="263"/>
            <ac:spMk id="19" creationId="{5DFBBACB-BC9A-46CA-5AA2-B30F75A686FF}"/>
          </ac:spMkLst>
        </pc:spChg>
      </pc:sldChg>
      <pc:sldChg chg="addSp delSp modSp mod">
        <pc:chgData name="Irina Stavila" userId="ee731429-c7de-41d6-a67a-4174c59c53b0" providerId="ADAL" clId="{219DA41B-46FD-4035-BDCE-21D163D81588}" dt="2025-03-23T18:40:55.157" v="5821" actId="20577"/>
        <pc:sldMkLst>
          <pc:docMk/>
          <pc:sldMk cId="2860380189" sldId="264"/>
        </pc:sldMkLst>
        <pc:spChg chg="add mod">
          <ac:chgData name="Irina Stavila" userId="ee731429-c7de-41d6-a67a-4174c59c53b0" providerId="ADAL" clId="{219DA41B-46FD-4035-BDCE-21D163D81588}" dt="2025-03-23T18:10:39.499" v="4667" actId="1076"/>
          <ac:spMkLst>
            <pc:docMk/>
            <pc:sldMk cId="2860380189" sldId="264"/>
            <ac:spMk id="3" creationId="{9B63CC93-C011-7D3F-73AA-B7A224A53407}"/>
          </ac:spMkLst>
        </pc:spChg>
        <pc:spChg chg="add mod">
          <ac:chgData name="Irina Stavila" userId="ee731429-c7de-41d6-a67a-4174c59c53b0" providerId="ADAL" clId="{219DA41B-46FD-4035-BDCE-21D163D81588}" dt="2025-03-23T18:10:48.939" v="4671" actId="14100"/>
          <ac:spMkLst>
            <pc:docMk/>
            <pc:sldMk cId="2860380189" sldId="264"/>
            <ac:spMk id="7" creationId="{D63818C0-698F-9450-AB4B-76E325BE93E9}"/>
          </ac:spMkLst>
        </pc:spChg>
        <pc:spChg chg="add mod">
          <ac:chgData name="Irina Stavila" userId="ee731429-c7de-41d6-a67a-4174c59c53b0" providerId="ADAL" clId="{219DA41B-46FD-4035-BDCE-21D163D81588}" dt="2025-03-23T18:12:45.917" v="4773" actId="20577"/>
          <ac:spMkLst>
            <pc:docMk/>
            <pc:sldMk cId="2860380189" sldId="264"/>
            <ac:spMk id="8" creationId="{87F0BFDC-C870-209B-8C47-14271CC762D1}"/>
          </ac:spMkLst>
        </pc:spChg>
        <pc:spChg chg="mod">
          <ac:chgData name="Irina Stavila" userId="ee731429-c7de-41d6-a67a-4174c59c53b0" providerId="ADAL" clId="{219DA41B-46FD-4035-BDCE-21D163D81588}" dt="2025-03-23T18:40:55.157" v="5821" actId="20577"/>
          <ac:spMkLst>
            <pc:docMk/>
            <pc:sldMk cId="2860380189" sldId="264"/>
            <ac:spMk id="14" creationId="{4CBAC05C-0DD2-D196-7E60-2E3EAC8E71B0}"/>
          </ac:spMkLst>
        </pc:spChg>
        <pc:cxnChg chg="add mod">
          <ac:chgData name="Irina Stavila" userId="ee731429-c7de-41d6-a67a-4174c59c53b0" providerId="ADAL" clId="{219DA41B-46FD-4035-BDCE-21D163D81588}" dt="2025-03-23T18:10:43.827" v="4668" actId="1076"/>
          <ac:cxnSpMkLst>
            <pc:docMk/>
            <pc:sldMk cId="2860380189" sldId="264"/>
            <ac:cxnSpMk id="10" creationId="{F3E96FA1-75DD-840C-203F-7F91EBF08A61}"/>
          </ac:cxnSpMkLst>
        </pc:cxnChg>
        <pc:cxnChg chg="add del mod">
          <ac:chgData name="Irina Stavila" userId="ee731429-c7de-41d6-a67a-4174c59c53b0" providerId="ADAL" clId="{219DA41B-46FD-4035-BDCE-21D163D81588}" dt="2025-03-23T17:11:29.192" v="2412" actId="21"/>
          <ac:cxnSpMkLst>
            <pc:docMk/>
            <pc:sldMk cId="2860380189" sldId="264"/>
            <ac:cxnSpMk id="11" creationId="{73FD6AF7-136D-29A5-F97E-942C477A12B4}"/>
          </ac:cxnSpMkLst>
        </pc:cxnChg>
        <pc:cxnChg chg="add mod">
          <ac:chgData name="Irina Stavila" userId="ee731429-c7de-41d6-a67a-4174c59c53b0" providerId="ADAL" clId="{219DA41B-46FD-4035-BDCE-21D163D81588}" dt="2025-03-23T18:12:52.626" v="4774" actId="1076"/>
          <ac:cxnSpMkLst>
            <pc:docMk/>
            <pc:sldMk cId="2860380189" sldId="264"/>
            <ac:cxnSpMk id="15" creationId="{73FD6AF7-136D-29A5-F97E-942C477A12B4}"/>
          </ac:cxnSpMkLst>
        </pc:cxnChg>
      </pc:sldChg>
      <pc:sldChg chg="addSp modSp mod">
        <pc:chgData name="Irina Stavila" userId="ee731429-c7de-41d6-a67a-4174c59c53b0" providerId="ADAL" clId="{219DA41B-46FD-4035-BDCE-21D163D81588}" dt="2025-03-23T20:19:00.700" v="7967" actId="20577"/>
        <pc:sldMkLst>
          <pc:docMk/>
          <pc:sldMk cId="4177333182" sldId="265"/>
        </pc:sldMkLst>
        <pc:spChg chg="add mod">
          <ac:chgData name="Irina Stavila" userId="ee731429-c7de-41d6-a67a-4174c59c53b0" providerId="ADAL" clId="{219DA41B-46FD-4035-BDCE-21D163D81588}" dt="2025-03-23T17:17:58.827" v="2547" actId="255"/>
          <ac:spMkLst>
            <pc:docMk/>
            <pc:sldMk cId="4177333182" sldId="265"/>
            <ac:spMk id="3" creationId="{41AFB3DB-C5CD-5476-578E-DCF81515C751}"/>
          </ac:spMkLst>
        </pc:spChg>
        <pc:spChg chg="add mod">
          <ac:chgData name="Irina Stavila" userId="ee731429-c7de-41d6-a67a-4174c59c53b0" providerId="ADAL" clId="{219DA41B-46FD-4035-BDCE-21D163D81588}" dt="2025-03-23T17:25:30.031" v="2738" actId="255"/>
          <ac:spMkLst>
            <pc:docMk/>
            <pc:sldMk cId="4177333182" sldId="265"/>
            <ac:spMk id="7" creationId="{56BF81C2-145A-D797-6633-480C3B31B65D}"/>
          </ac:spMkLst>
        </pc:spChg>
        <pc:spChg chg="add mod">
          <ac:chgData name="Irina Stavila" userId="ee731429-c7de-41d6-a67a-4174c59c53b0" providerId="ADAL" clId="{219DA41B-46FD-4035-BDCE-21D163D81588}" dt="2025-03-23T17:28:14.293" v="2785"/>
          <ac:spMkLst>
            <pc:docMk/>
            <pc:sldMk cId="4177333182" sldId="265"/>
            <ac:spMk id="10" creationId="{6FCD014F-F38C-0AA9-9ECA-BBBC1AF998A1}"/>
          </ac:spMkLst>
        </pc:spChg>
        <pc:spChg chg="add mod">
          <ac:chgData name="Irina Stavila" userId="ee731429-c7de-41d6-a67a-4174c59c53b0" providerId="ADAL" clId="{219DA41B-46FD-4035-BDCE-21D163D81588}" dt="2025-03-23T17:28:56.764" v="2791" actId="20577"/>
          <ac:spMkLst>
            <pc:docMk/>
            <pc:sldMk cId="4177333182" sldId="265"/>
            <ac:spMk id="11" creationId="{AB1C7C12-13E1-5FDF-F009-A730C9E863EA}"/>
          </ac:spMkLst>
        </pc:spChg>
        <pc:spChg chg="mod">
          <ac:chgData name="Irina Stavila" userId="ee731429-c7de-41d6-a67a-4174c59c53b0" providerId="ADAL" clId="{219DA41B-46FD-4035-BDCE-21D163D81588}" dt="2025-03-23T20:19:00.700" v="7967" actId="20577"/>
          <ac:spMkLst>
            <pc:docMk/>
            <pc:sldMk cId="4177333182" sldId="265"/>
            <ac:spMk id="14" creationId="{A99EFBD3-BF72-4514-6589-51614A946C6B}"/>
          </ac:spMkLst>
        </pc:spChg>
        <pc:cxnChg chg="add mod">
          <ac:chgData name="Irina Stavila" userId="ee731429-c7de-41d6-a67a-4174c59c53b0" providerId="ADAL" clId="{219DA41B-46FD-4035-BDCE-21D163D81588}" dt="2025-03-23T17:11:43.423" v="2416" actId="1076"/>
          <ac:cxnSpMkLst>
            <pc:docMk/>
            <pc:sldMk cId="4177333182" sldId="265"/>
            <ac:cxnSpMk id="2" creationId="{58F1F0A4-81A7-7A53-D463-406B71A779FB}"/>
          </ac:cxnSpMkLst>
        </pc:cxnChg>
      </pc:sldChg>
      <pc:sldChg chg="addSp delSp modSp mod">
        <pc:chgData name="Irina Stavila" userId="ee731429-c7de-41d6-a67a-4174c59c53b0" providerId="ADAL" clId="{219DA41B-46FD-4035-BDCE-21D163D81588}" dt="2025-03-23T20:18:51.051" v="7966" actId="1076"/>
        <pc:sldMkLst>
          <pc:docMk/>
          <pc:sldMk cId="1701719938" sldId="266"/>
        </pc:sldMkLst>
        <pc:spChg chg="add del mod">
          <ac:chgData name="Irina Stavila" userId="ee731429-c7de-41d6-a67a-4174c59c53b0" providerId="ADAL" clId="{219DA41B-46FD-4035-BDCE-21D163D81588}" dt="2025-03-23T18:07:24.180" v="4580"/>
          <ac:spMkLst>
            <pc:docMk/>
            <pc:sldMk cId="1701719938" sldId="266"/>
            <ac:spMk id="8" creationId="{EE77A12B-B8FC-4718-617A-5C550070CE58}"/>
          </ac:spMkLst>
        </pc:spChg>
        <pc:spChg chg="add mod">
          <ac:chgData name="Irina Stavila" userId="ee731429-c7de-41d6-a67a-4174c59c53b0" providerId="ADAL" clId="{219DA41B-46FD-4035-BDCE-21D163D81588}" dt="2025-03-23T20:18:51.051" v="7966" actId="1076"/>
          <ac:spMkLst>
            <pc:docMk/>
            <pc:sldMk cId="1701719938" sldId="266"/>
            <ac:spMk id="10" creationId="{21623685-2212-B5D6-0CD5-AB519A923DC7}"/>
          </ac:spMkLst>
        </pc:spChg>
        <pc:spChg chg="del">
          <ac:chgData name="Irina Stavila" userId="ee731429-c7de-41d6-a67a-4174c59c53b0" providerId="ADAL" clId="{219DA41B-46FD-4035-BDCE-21D163D81588}" dt="2025-03-23T17:41:48.384" v="3822" actId="21"/>
          <ac:spMkLst>
            <pc:docMk/>
            <pc:sldMk cId="1701719938" sldId="266"/>
            <ac:spMk id="12" creationId="{C0D71265-6AFE-B0E7-85EA-2BE01B976DD3}"/>
          </ac:spMkLst>
        </pc:spChg>
        <pc:spChg chg="add mod">
          <ac:chgData name="Irina Stavila" userId="ee731429-c7de-41d6-a67a-4174c59c53b0" providerId="ADAL" clId="{219DA41B-46FD-4035-BDCE-21D163D81588}" dt="2025-03-23T18:07:58.399" v="4589" actId="1076"/>
          <ac:spMkLst>
            <pc:docMk/>
            <pc:sldMk cId="1701719938" sldId="266"/>
            <ac:spMk id="13" creationId="{02E3B043-085C-E30E-93D9-380C831D9EA1}"/>
          </ac:spMkLst>
        </pc:spChg>
        <pc:spChg chg="mod">
          <ac:chgData name="Irina Stavila" userId="ee731429-c7de-41d6-a67a-4174c59c53b0" providerId="ADAL" clId="{219DA41B-46FD-4035-BDCE-21D163D81588}" dt="2025-03-23T18:40:46.141" v="5819" actId="20577"/>
          <ac:spMkLst>
            <pc:docMk/>
            <pc:sldMk cId="1701719938" sldId="266"/>
            <ac:spMk id="14" creationId="{59FE54E7-462D-2809-7A51-6C5AC4D0DD7B}"/>
          </ac:spMkLst>
        </pc:spChg>
        <pc:picChg chg="add del mod">
          <ac:chgData name="Irina Stavila" userId="ee731429-c7de-41d6-a67a-4174c59c53b0" providerId="ADAL" clId="{219DA41B-46FD-4035-BDCE-21D163D81588}" dt="2025-03-23T17:30:23.469" v="2825" actId="21"/>
          <ac:picMkLst>
            <pc:docMk/>
            <pc:sldMk cId="1701719938" sldId="266"/>
            <ac:picMk id="2" creationId="{E5EE034E-1E88-EC93-2DD4-0FA04ADE7CEC}"/>
          </ac:picMkLst>
        </pc:picChg>
        <pc:picChg chg="add del mod">
          <ac:chgData name="Irina Stavila" userId="ee731429-c7de-41d6-a67a-4174c59c53b0" providerId="ADAL" clId="{219DA41B-46FD-4035-BDCE-21D163D81588}" dt="2025-03-23T17:30:27.264" v="2827" actId="21"/>
          <ac:picMkLst>
            <pc:docMk/>
            <pc:sldMk cId="1701719938" sldId="266"/>
            <ac:picMk id="3" creationId="{E5EE034E-1E88-EC93-2DD4-0FA04ADE7CEC}"/>
          </ac:picMkLst>
        </pc:picChg>
      </pc:sldChg>
      <pc:sldChg chg="addSp delSp modSp mod">
        <pc:chgData name="Irina Stavila" userId="ee731429-c7de-41d6-a67a-4174c59c53b0" providerId="ADAL" clId="{219DA41B-46FD-4035-BDCE-21D163D81588}" dt="2025-03-23T19:07:50.398" v="6140" actId="948"/>
        <pc:sldMkLst>
          <pc:docMk/>
          <pc:sldMk cId="1426502408" sldId="267"/>
        </pc:sldMkLst>
        <pc:spChg chg="add del">
          <ac:chgData name="Irina Stavila" userId="ee731429-c7de-41d6-a67a-4174c59c53b0" providerId="ADAL" clId="{219DA41B-46FD-4035-BDCE-21D163D81588}" dt="2025-03-23T18:37:21.127" v="5731" actId="22"/>
          <ac:spMkLst>
            <pc:docMk/>
            <pc:sldMk cId="1426502408" sldId="267"/>
            <ac:spMk id="3" creationId="{F7B6E04C-AD2E-8179-D1F8-7177555F88D2}"/>
          </ac:spMkLst>
        </pc:spChg>
        <pc:spChg chg="add mod">
          <ac:chgData name="Irina Stavila" userId="ee731429-c7de-41d6-a67a-4174c59c53b0" providerId="ADAL" clId="{219DA41B-46FD-4035-BDCE-21D163D81588}" dt="2025-03-23T19:07:50.398" v="6140" actId="948"/>
          <ac:spMkLst>
            <pc:docMk/>
            <pc:sldMk cId="1426502408" sldId="267"/>
            <ac:spMk id="8" creationId="{810DB479-73C9-794B-6480-13D88CEE743E}"/>
          </ac:spMkLst>
        </pc:spChg>
        <pc:spChg chg="mod">
          <ac:chgData name="Irina Stavila" userId="ee731429-c7de-41d6-a67a-4174c59c53b0" providerId="ADAL" clId="{219DA41B-46FD-4035-BDCE-21D163D81588}" dt="2025-03-23T18:40:17.304" v="5814" actId="20577"/>
          <ac:spMkLst>
            <pc:docMk/>
            <pc:sldMk cId="1426502408" sldId="267"/>
            <ac:spMk id="14" creationId="{166AF05F-E2E7-4FEE-94A7-643FE0A8CC62}"/>
          </ac:spMkLst>
        </pc:spChg>
        <pc:picChg chg="add mod">
          <ac:chgData name="Irina Stavila" userId="ee731429-c7de-41d6-a67a-4174c59c53b0" providerId="ADAL" clId="{219DA41B-46FD-4035-BDCE-21D163D81588}" dt="2025-03-23T18:39:08.646" v="5810" actId="1076"/>
          <ac:picMkLst>
            <pc:docMk/>
            <pc:sldMk cId="1426502408" sldId="267"/>
            <ac:picMk id="10" creationId="{F0ACA006-F11A-A6FD-7EE0-A665F9FEFDA3}"/>
          </ac:picMkLst>
        </pc:picChg>
      </pc:sldChg>
      <pc:sldChg chg="addSp delSp modSp mod">
        <pc:chgData name="Irina Stavila" userId="ee731429-c7de-41d6-a67a-4174c59c53b0" providerId="ADAL" clId="{219DA41B-46FD-4035-BDCE-21D163D81588}" dt="2025-03-23T20:17:56.144" v="7961" actId="2710"/>
        <pc:sldMkLst>
          <pc:docMk/>
          <pc:sldMk cId="2556754683" sldId="268"/>
        </pc:sldMkLst>
        <pc:spChg chg="add mod">
          <ac:chgData name="Irina Stavila" userId="ee731429-c7de-41d6-a67a-4174c59c53b0" providerId="ADAL" clId="{219DA41B-46FD-4035-BDCE-21D163D81588}" dt="2025-03-23T20:17:56.144" v="7961" actId="2710"/>
          <ac:spMkLst>
            <pc:docMk/>
            <pc:sldMk cId="2556754683" sldId="268"/>
            <ac:spMk id="3" creationId="{93EC5725-71B5-9936-3C41-B0312EB23691}"/>
          </ac:spMkLst>
        </pc:spChg>
        <pc:spChg chg="mod">
          <ac:chgData name="Irina Stavila" userId="ee731429-c7de-41d6-a67a-4174c59c53b0" providerId="ADAL" clId="{219DA41B-46FD-4035-BDCE-21D163D81588}" dt="2025-03-23T19:32:21.740" v="6681" actId="790"/>
          <ac:spMkLst>
            <pc:docMk/>
            <pc:sldMk cId="2556754683" sldId="268"/>
            <ac:spMk id="9" creationId="{3AEDCFC7-0A94-1164-0355-0AE3A3133F14}"/>
          </ac:spMkLst>
        </pc:spChg>
        <pc:spChg chg="mod">
          <ac:chgData name="Irina Stavila" userId="ee731429-c7de-41d6-a67a-4174c59c53b0" providerId="ADAL" clId="{219DA41B-46FD-4035-BDCE-21D163D81588}" dt="2025-03-23T19:32:21.740" v="6681" actId="790"/>
          <ac:spMkLst>
            <pc:docMk/>
            <pc:sldMk cId="2556754683" sldId="268"/>
            <ac:spMk id="12" creationId="{9C7DF767-5831-9C8B-04AA-DC22798081CD}"/>
          </ac:spMkLst>
        </pc:spChg>
        <pc:spChg chg="mod">
          <ac:chgData name="Irina Stavila" userId="ee731429-c7de-41d6-a67a-4174c59c53b0" providerId="ADAL" clId="{219DA41B-46FD-4035-BDCE-21D163D81588}" dt="2025-03-23T19:32:21.740" v="6681" actId="790"/>
          <ac:spMkLst>
            <pc:docMk/>
            <pc:sldMk cId="2556754683" sldId="268"/>
            <ac:spMk id="14" creationId="{FE592D2E-C39F-ED58-2756-BBD91F76188B}"/>
          </ac:spMkLst>
        </pc:spChg>
        <pc:picChg chg="add del mod">
          <ac:chgData name="Irina Stavila" userId="ee731429-c7de-41d6-a67a-4174c59c53b0" providerId="ADAL" clId="{219DA41B-46FD-4035-BDCE-21D163D81588}" dt="2025-03-23T19:20:25.023" v="6474" actId="1076"/>
          <ac:picMkLst>
            <pc:docMk/>
            <pc:sldMk cId="2556754683" sldId="268"/>
            <ac:picMk id="7" creationId="{E19EBC43-3E9D-CA1E-E4CF-CE3E5BA6210D}"/>
          </ac:picMkLst>
        </pc:picChg>
      </pc:sldChg>
      <pc:sldChg chg="del">
        <pc:chgData name="Irina Stavila" userId="ee731429-c7de-41d6-a67a-4174c59c53b0" providerId="ADAL" clId="{219DA41B-46FD-4035-BDCE-21D163D81588}" dt="2025-03-23T19:38:28.082" v="6817" actId="2696"/>
        <pc:sldMkLst>
          <pc:docMk/>
          <pc:sldMk cId="2299022887" sldId="269"/>
        </pc:sldMkLst>
      </pc:sldChg>
      <pc:sldChg chg="del">
        <pc:chgData name="Irina Stavila" userId="ee731429-c7de-41d6-a67a-4174c59c53b0" providerId="ADAL" clId="{219DA41B-46FD-4035-BDCE-21D163D81588}" dt="2025-03-23T19:38:30.394" v="6818" actId="2696"/>
        <pc:sldMkLst>
          <pc:docMk/>
          <pc:sldMk cId="45279952" sldId="270"/>
        </pc:sldMkLst>
      </pc:sldChg>
      <pc:sldChg chg="add del">
        <pc:chgData name="Irina Stavila" userId="ee731429-c7de-41d6-a67a-4174c59c53b0" providerId="ADAL" clId="{219DA41B-46FD-4035-BDCE-21D163D81588}" dt="2025-03-23T19:20:51.660" v="6495" actId="2696"/>
        <pc:sldMkLst>
          <pc:docMk/>
          <pc:sldMk cId="3760645304" sldId="271"/>
        </pc:sldMkLst>
      </pc:sldChg>
      <pc:sldChg chg="addSp modSp mod">
        <pc:chgData name="Irina Stavila" userId="ee731429-c7de-41d6-a67a-4174c59c53b0" providerId="ADAL" clId="{219DA41B-46FD-4035-BDCE-21D163D81588}" dt="2025-03-23T20:30:58.330" v="8488" actId="20577"/>
        <pc:sldMkLst>
          <pc:docMk/>
          <pc:sldMk cId="668252702" sldId="272"/>
        </pc:sldMkLst>
        <pc:spChg chg="add mod">
          <ac:chgData name="Irina Stavila" userId="ee731429-c7de-41d6-a67a-4174c59c53b0" providerId="ADAL" clId="{219DA41B-46FD-4035-BDCE-21D163D81588}" dt="2025-03-23T20:30:58.330" v="8488" actId="20577"/>
          <ac:spMkLst>
            <pc:docMk/>
            <pc:sldMk cId="668252702" sldId="272"/>
            <ac:spMk id="3" creationId="{EDA9215D-FB78-BCDE-830B-D17271D45180}"/>
          </ac:spMkLst>
        </pc:spChg>
        <pc:spChg chg="mod">
          <ac:chgData name="Irina Stavila" userId="ee731429-c7de-41d6-a67a-4174c59c53b0" providerId="ADAL" clId="{219DA41B-46FD-4035-BDCE-21D163D81588}" dt="2025-03-23T20:15:42.923" v="7912" actId="1076"/>
          <ac:spMkLst>
            <pc:docMk/>
            <pc:sldMk cId="668252702" sldId="272"/>
            <ac:spMk id="12" creationId="{4A5FA76F-D14D-365C-F58B-40D693D0A975}"/>
          </ac:spMkLst>
        </pc:spChg>
      </pc:sldChg>
      <pc:sldChg chg="modSp mod">
        <pc:chgData name="Irina Stavila" userId="ee731429-c7de-41d6-a67a-4174c59c53b0" providerId="ADAL" clId="{219DA41B-46FD-4035-BDCE-21D163D81588}" dt="2025-03-23T20:31:30.397" v="8491" actId="790"/>
        <pc:sldMkLst>
          <pc:docMk/>
          <pc:sldMk cId="1897154480" sldId="273"/>
        </pc:sldMkLst>
        <pc:spChg chg="mod">
          <ac:chgData name="Irina Stavila" userId="ee731429-c7de-41d6-a67a-4174c59c53b0" providerId="ADAL" clId="{219DA41B-46FD-4035-BDCE-21D163D81588}" dt="2025-03-23T20:31:30.397" v="8491" actId="790"/>
          <ac:spMkLst>
            <pc:docMk/>
            <pc:sldMk cId="1897154480" sldId="273"/>
            <ac:spMk id="3" creationId="{82B407A5-9EDA-CF4D-3D1D-36D9701D6D0C}"/>
          </ac:spMkLst>
        </pc:spChg>
      </pc:sldChg>
      <pc:sldChg chg="new del">
        <pc:chgData name="Irina Stavila" userId="ee731429-c7de-41d6-a67a-4174c59c53b0" providerId="ADAL" clId="{219DA41B-46FD-4035-BDCE-21D163D81588}" dt="2025-03-23T14:07:47.877" v="616" actId="680"/>
        <pc:sldMkLst>
          <pc:docMk/>
          <pc:sldMk cId="925807165" sldId="274"/>
        </pc:sldMkLst>
      </pc:sldChg>
      <pc:sldChg chg="addSp delSp modSp add mod">
        <pc:chgData name="Irina Stavila" userId="ee731429-c7de-41d6-a67a-4174c59c53b0" providerId="ADAL" clId="{219DA41B-46FD-4035-BDCE-21D163D81588}" dt="2025-03-23T20:27:26.270" v="8424" actId="20577"/>
        <pc:sldMkLst>
          <pc:docMk/>
          <pc:sldMk cId="2268174947" sldId="274"/>
        </pc:sldMkLst>
        <pc:spChg chg="del mod">
          <ac:chgData name="Irina Stavila" userId="ee731429-c7de-41d6-a67a-4174c59c53b0" providerId="ADAL" clId="{219DA41B-46FD-4035-BDCE-21D163D81588}" dt="2025-03-23T14:08:10.867" v="644" actId="21"/>
          <ac:spMkLst>
            <pc:docMk/>
            <pc:sldMk cId="2268174947" sldId="274"/>
            <ac:spMk id="2" creationId="{2C936D73-1F4C-FE0B-1992-0F6554332C0E}"/>
          </ac:spMkLst>
        </pc:spChg>
        <pc:spChg chg="del">
          <ac:chgData name="Irina Stavila" userId="ee731429-c7de-41d6-a67a-4174c59c53b0" providerId="ADAL" clId="{219DA41B-46FD-4035-BDCE-21D163D81588}" dt="2025-03-23T14:08:13.784" v="645" actId="21"/>
          <ac:spMkLst>
            <pc:docMk/>
            <pc:sldMk cId="2268174947" sldId="274"/>
            <ac:spMk id="3" creationId="{3516D785-7B19-AF7D-86BA-555A65AB3103}"/>
          </ac:spMkLst>
        </pc:spChg>
        <pc:spChg chg="mod">
          <ac:chgData name="Irina Stavila" userId="ee731429-c7de-41d6-a67a-4174c59c53b0" providerId="ADAL" clId="{219DA41B-46FD-4035-BDCE-21D163D81588}" dt="2025-03-23T14:15:48.033" v="728" actId="1076"/>
          <ac:spMkLst>
            <pc:docMk/>
            <pc:sldMk cId="2268174947" sldId="274"/>
            <ac:spMk id="12" creationId="{C491EAF1-C4FB-6C98-FEE1-32CB018203A2}"/>
          </ac:spMkLst>
        </pc:spChg>
        <pc:spChg chg="add mod">
          <ac:chgData name="Irina Stavila" userId="ee731429-c7de-41d6-a67a-4174c59c53b0" providerId="ADAL" clId="{219DA41B-46FD-4035-BDCE-21D163D81588}" dt="2025-03-23T20:27:26.270" v="8424" actId="20577"/>
          <ac:spMkLst>
            <pc:docMk/>
            <pc:sldMk cId="2268174947" sldId="274"/>
            <ac:spMk id="14" creationId="{442FBE4C-DD04-3456-A09F-70A96D01498D}"/>
          </ac:spMkLst>
        </pc:spChg>
        <pc:spChg chg="del">
          <ac:chgData name="Irina Stavila" userId="ee731429-c7de-41d6-a67a-4174c59c53b0" providerId="ADAL" clId="{219DA41B-46FD-4035-BDCE-21D163D81588}" dt="2025-03-23T14:08:22.007" v="646" actId="21"/>
          <ac:spMkLst>
            <pc:docMk/>
            <pc:sldMk cId="2268174947" sldId="274"/>
            <ac:spMk id="24" creationId="{1D420093-1045-E3E4-1CCA-AED79AA66D8D}"/>
          </ac:spMkLst>
        </pc:spChg>
        <pc:spChg chg="del mod">
          <ac:chgData name="Irina Stavila" userId="ee731429-c7de-41d6-a67a-4174c59c53b0" providerId="ADAL" clId="{219DA41B-46FD-4035-BDCE-21D163D81588}" dt="2025-03-23T14:08:08.405" v="642"/>
          <ac:spMkLst>
            <pc:docMk/>
            <pc:sldMk cId="2268174947" sldId="274"/>
            <ac:spMk id="25" creationId="{A126F35E-206B-A751-0E69-AEBBF9B437ED}"/>
          </ac:spMkLst>
        </pc:spChg>
        <pc:spChg chg="del">
          <ac:chgData name="Irina Stavila" userId="ee731429-c7de-41d6-a67a-4174c59c53b0" providerId="ADAL" clId="{219DA41B-46FD-4035-BDCE-21D163D81588}" dt="2025-03-23T14:08:08.392" v="640" actId="21"/>
          <ac:spMkLst>
            <pc:docMk/>
            <pc:sldMk cId="2268174947" sldId="274"/>
            <ac:spMk id="26" creationId="{5DE97578-2492-E0A1-FB3B-9AC86D5F4EAC}"/>
          </ac:spMkLst>
        </pc:spChg>
        <pc:graphicFrameChg chg="add del mod">
          <ac:chgData name="Irina Stavila" userId="ee731429-c7de-41d6-a67a-4174c59c53b0" providerId="ADAL" clId="{219DA41B-46FD-4035-BDCE-21D163D81588}" dt="2025-03-23T14:18:19.219" v="730" actId="21"/>
          <ac:graphicFrameMkLst>
            <pc:docMk/>
            <pc:sldMk cId="2268174947" sldId="274"/>
            <ac:graphicFrameMk id="7" creationId="{A78DDECB-720C-3EF2-7C74-943710471956}"/>
          </ac:graphicFrameMkLst>
        </pc:graphicFrameChg>
        <pc:graphicFrameChg chg="add del mod">
          <ac:chgData name="Irina Stavila" userId="ee731429-c7de-41d6-a67a-4174c59c53b0" providerId="ADAL" clId="{219DA41B-46FD-4035-BDCE-21D163D81588}" dt="2025-03-23T14:16:13.625" v="729" actId="21"/>
          <ac:graphicFrameMkLst>
            <pc:docMk/>
            <pc:sldMk cId="2268174947" sldId="274"/>
            <ac:graphicFrameMk id="8" creationId="{A78DDECB-720C-3EF2-7C74-943710471956}"/>
          </ac:graphicFrameMkLst>
        </pc:graphicFrameChg>
        <pc:graphicFrameChg chg="add mod">
          <ac:chgData name="Irina Stavila" userId="ee731429-c7de-41d6-a67a-4174c59c53b0" providerId="ADAL" clId="{219DA41B-46FD-4035-BDCE-21D163D81588}" dt="2025-03-23T14:34:28.479" v="820" actId="1076"/>
          <ac:graphicFrameMkLst>
            <pc:docMk/>
            <pc:sldMk cId="2268174947" sldId="274"/>
            <ac:graphicFrameMk id="10" creationId="{A78DDECB-720C-3EF2-7C74-943710471956}"/>
          </ac:graphicFrameMkLst>
        </pc:graphicFrameChg>
        <pc:graphicFrameChg chg="add del mod">
          <ac:chgData name="Irina Stavila" userId="ee731429-c7de-41d6-a67a-4174c59c53b0" providerId="ADAL" clId="{219DA41B-46FD-4035-BDCE-21D163D81588}" dt="2025-03-23T14:31:33.725" v="783" actId="21"/>
          <ac:graphicFrameMkLst>
            <pc:docMk/>
            <pc:sldMk cId="2268174947" sldId="274"/>
            <ac:graphicFrameMk id="11" creationId="{A78DDECB-720C-3EF2-7C74-943710471956}"/>
          </ac:graphicFrameMkLst>
        </pc:graphicFrameChg>
        <pc:graphicFrameChg chg="add del mod">
          <ac:chgData name="Irina Stavila" userId="ee731429-c7de-41d6-a67a-4174c59c53b0" providerId="ADAL" clId="{219DA41B-46FD-4035-BDCE-21D163D81588}" dt="2025-03-23T14:31:24.736" v="780" actId="21"/>
          <ac:graphicFrameMkLst>
            <pc:docMk/>
            <pc:sldMk cId="2268174947" sldId="274"/>
            <ac:graphicFrameMk id="13" creationId="{916F45CE-91E4-A362-3541-9541CFD941E9}"/>
          </ac:graphicFrameMkLst>
        </pc:graphicFrameChg>
        <pc:picChg chg="mod">
          <ac:chgData name="Irina Stavila" userId="ee731429-c7de-41d6-a67a-4174c59c53b0" providerId="ADAL" clId="{219DA41B-46FD-4035-BDCE-21D163D81588}" dt="2025-03-23T14:08:32.535" v="651" actId="1076"/>
          <ac:picMkLst>
            <pc:docMk/>
            <pc:sldMk cId="2268174947" sldId="274"/>
            <ac:picMk id="4" creationId="{853C578F-D2F3-0334-7E94-6250D8472153}"/>
          </ac:picMkLst>
        </pc:picChg>
        <pc:picChg chg="mod">
          <ac:chgData name="Irina Stavila" userId="ee731429-c7de-41d6-a67a-4174c59c53b0" providerId="ADAL" clId="{219DA41B-46FD-4035-BDCE-21D163D81588}" dt="2025-03-23T14:12:18.194" v="694" actId="1076"/>
          <ac:picMkLst>
            <pc:docMk/>
            <pc:sldMk cId="2268174947" sldId="274"/>
            <ac:picMk id="5" creationId="{644A8E70-4F2A-F856-4494-527B9A826087}"/>
          </ac:picMkLst>
        </pc:picChg>
        <pc:picChg chg="mod">
          <ac:chgData name="Irina Stavila" userId="ee731429-c7de-41d6-a67a-4174c59c53b0" providerId="ADAL" clId="{219DA41B-46FD-4035-BDCE-21D163D81588}" dt="2025-03-23T14:12:16.160" v="693" actId="1076"/>
          <ac:picMkLst>
            <pc:docMk/>
            <pc:sldMk cId="2268174947" sldId="274"/>
            <ac:picMk id="6" creationId="{EE3A2F01-4E08-A27C-7BBD-550627C68388}"/>
          </ac:picMkLst>
        </pc:picChg>
      </pc:sldChg>
      <pc:sldChg chg="addSp delSp modSp add mod">
        <pc:chgData name="Irina Stavila" userId="ee731429-c7de-41d6-a67a-4174c59c53b0" providerId="ADAL" clId="{219DA41B-46FD-4035-BDCE-21D163D81588}" dt="2025-03-23T20:30:05.314" v="8475" actId="1076"/>
        <pc:sldMkLst>
          <pc:docMk/>
          <pc:sldMk cId="2756289377" sldId="275"/>
        </pc:sldMkLst>
        <pc:spChg chg="mod">
          <ac:chgData name="Irina Stavila" userId="ee731429-c7de-41d6-a67a-4174c59c53b0" providerId="ADAL" clId="{219DA41B-46FD-4035-BDCE-21D163D81588}" dt="2025-03-23T14:35:26.930" v="892" actId="20577"/>
          <ac:spMkLst>
            <pc:docMk/>
            <pc:sldMk cId="2756289377" sldId="275"/>
            <ac:spMk id="12" creationId="{AF38459C-5B11-A2EB-8C82-94F3014A75E4}"/>
          </ac:spMkLst>
        </pc:spChg>
        <pc:spChg chg="mod">
          <ac:chgData name="Irina Stavila" userId="ee731429-c7de-41d6-a67a-4174c59c53b0" providerId="ADAL" clId="{219DA41B-46FD-4035-BDCE-21D163D81588}" dt="2025-03-23T20:20:27.515" v="7971" actId="113"/>
          <ac:spMkLst>
            <pc:docMk/>
            <pc:sldMk cId="2756289377" sldId="275"/>
            <ac:spMk id="14" creationId="{E5A12F6D-5EAF-0A2E-3DCD-106601432FCF}"/>
          </ac:spMkLst>
        </pc:spChg>
        <pc:spChg chg="add mod">
          <ac:chgData name="Irina Stavila" userId="ee731429-c7de-41d6-a67a-4174c59c53b0" providerId="ADAL" clId="{219DA41B-46FD-4035-BDCE-21D163D81588}" dt="2025-03-23T20:29:43.451" v="8474" actId="1076"/>
          <ac:spMkLst>
            <pc:docMk/>
            <pc:sldMk cId="2756289377" sldId="275"/>
            <ac:spMk id="15" creationId="{8DBBB075-D894-2FE5-0F82-4D4AE7274CFD}"/>
          </ac:spMkLst>
        </pc:spChg>
        <pc:graphicFrameChg chg="add del mod modGraphic">
          <ac:chgData name="Irina Stavila" userId="ee731429-c7de-41d6-a67a-4174c59c53b0" providerId="ADAL" clId="{219DA41B-46FD-4035-BDCE-21D163D81588}" dt="2025-03-23T15:04:21.143" v="1015" actId="21"/>
          <ac:graphicFrameMkLst>
            <pc:docMk/>
            <pc:sldMk cId="2756289377" sldId="275"/>
            <ac:graphicFrameMk id="2" creationId="{C77A1F4C-23ED-228B-5283-9953B87DD612}"/>
          </ac:graphicFrameMkLst>
        </pc:graphicFrameChg>
        <pc:graphicFrameChg chg="add mod modGraphic">
          <ac:chgData name="Irina Stavila" userId="ee731429-c7de-41d6-a67a-4174c59c53b0" providerId="ADAL" clId="{219DA41B-46FD-4035-BDCE-21D163D81588}" dt="2025-03-23T20:30:05.314" v="8475" actId="1076"/>
          <ac:graphicFrameMkLst>
            <pc:docMk/>
            <pc:sldMk cId="2756289377" sldId="275"/>
            <ac:graphicFrameMk id="3" creationId="{907B5FFA-4151-34A9-7341-10E06B11B099}"/>
          </ac:graphicFrameMkLst>
        </pc:graphicFrameChg>
        <pc:graphicFrameChg chg="add mod">
          <ac:chgData name="Irina Stavila" userId="ee731429-c7de-41d6-a67a-4174c59c53b0" providerId="ADAL" clId="{219DA41B-46FD-4035-BDCE-21D163D81588}" dt="2025-03-23T15:11:16.987" v="1054"/>
          <ac:graphicFrameMkLst>
            <pc:docMk/>
            <pc:sldMk cId="2756289377" sldId="275"/>
            <ac:graphicFrameMk id="7" creationId="{9FD387AA-3A24-464C-6858-BC5D7E5D8653}"/>
          </ac:graphicFrameMkLst>
        </pc:graphicFrameChg>
        <pc:graphicFrameChg chg="del">
          <ac:chgData name="Irina Stavila" userId="ee731429-c7de-41d6-a67a-4174c59c53b0" providerId="ADAL" clId="{219DA41B-46FD-4035-BDCE-21D163D81588}" dt="2025-03-23T14:35:30.419" v="893" actId="21"/>
          <ac:graphicFrameMkLst>
            <pc:docMk/>
            <pc:sldMk cId="2756289377" sldId="275"/>
            <ac:graphicFrameMk id="10" creationId="{67CCBDAE-EA4D-2D11-DD7F-5C2DC755407B}"/>
          </ac:graphicFrameMkLst>
        </pc:graphicFrameChg>
        <pc:graphicFrameChg chg="mod">
          <ac:chgData name="Irina Stavila" userId="ee731429-c7de-41d6-a67a-4174c59c53b0" providerId="ADAL" clId="{219DA41B-46FD-4035-BDCE-21D163D81588}" dt="2025-03-23T14:35:33.543" v="894" actId="1076"/>
          <ac:graphicFrameMkLst>
            <pc:docMk/>
            <pc:sldMk cId="2756289377" sldId="275"/>
            <ac:graphicFrameMk id="11" creationId="{4F695E37-5C00-924B-663C-5AE3D7623E6C}"/>
          </ac:graphicFrameMkLst>
        </pc:graphicFrameChg>
        <pc:graphicFrameChg chg="mod">
          <ac:chgData name="Irina Stavila" userId="ee731429-c7de-41d6-a67a-4174c59c53b0" providerId="ADAL" clId="{219DA41B-46FD-4035-BDCE-21D163D81588}" dt="2025-03-23T20:28:46.861" v="8426" actId="1076"/>
          <ac:graphicFrameMkLst>
            <pc:docMk/>
            <pc:sldMk cId="2756289377" sldId="275"/>
            <ac:graphicFrameMk id="13" creationId="{7CF4E0AB-74D3-84BC-CA98-698A4437F862}"/>
          </ac:graphicFrameMkLst>
        </pc:graphicFrameChg>
      </pc:sldChg>
      <pc:sldChg chg="addSp delSp modSp add mod">
        <pc:chgData name="Irina Stavila" userId="ee731429-c7de-41d6-a67a-4174c59c53b0" providerId="ADAL" clId="{219DA41B-46FD-4035-BDCE-21D163D81588}" dt="2025-03-23T16:51:04.702" v="1613" actId="113"/>
        <pc:sldMkLst>
          <pc:docMk/>
          <pc:sldMk cId="3182828155" sldId="276"/>
        </pc:sldMkLst>
        <pc:spChg chg="add del mod">
          <ac:chgData name="Irina Stavila" userId="ee731429-c7de-41d6-a67a-4174c59c53b0" providerId="ADAL" clId="{219DA41B-46FD-4035-BDCE-21D163D81588}" dt="2025-03-23T16:48:10.216" v="1574" actId="21"/>
          <ac:spMkLst>
            <pc:docMk/>
            <pc:sldMk cId="3182828155" sldId="276"/>
            <ac:spMk id="8" creationId="{DD7DAE6D-5932-9C28-18E4-757ED2425F08}"/>
          </ac:spMkLst>
        </pc:spChg>
        <pc:spChg chg="mod">
          <ac:chgData name="Irina Stavila" userId="ee731429-c7de-41d6-a67a-4174c59c53b0" providerId="ADAL" clId="{219DA41B-46FD-4035-BDCE-21D163D81588}" dt="2025-03-23T16:48:53.776" v="1593" actId="790"/>
          <ac:spMkLst>
            <pc:docMk/>
            <pc:sldMk cId="3182828155" sldId="276"/>
            <ac:spMk id="9" creationId="{CDE6E254-EDDE-643D-CC6B-4FCF57BC86C1}"/>
          </ac:spMkLst>
        </pc:spChg>
        <pc:spChg chg="add mod">
          <ac:chgData name="Irina Stavila" userId="ee731429-c7de-41d6-a67a-4174c59c53b0" providerId="ADAL" clId="{219DA41B-46FD-4035-BDCE-21D163D81588}" dt="2025-03-23T16:48:53.776" v="1593" actId="790"/>
          <ac:spMkLst>
            <pc:docMk/>
            <pc:sldMk cId="3182828155" sldId="276"/>
            <ac:spMk id="10" creationId="{DD7DAE6D-5932-9C28-18E4-757ED2425F08}"/>
          </ac:spMkLst>
        </pc:spChg>
        <pc:spChg chg="mod">
          <ac:chgData name="Irina Stavila" userId="ee731429-c7de-41d6-a67a-4174c59c53b0" providerId="ADAL" clId="{219DA41B-46FD-4035-BDCE-21D163D81588}" dt="2025-03-23T16:48:53.776" v="1593" actId="790"/>
          <ac:spMkLst>
            <pc:docMk/>
            <pc:sldMk cId="3182828155" sldId="276"/>
            <ac:spMk id="12" creationId="{249D7B09-53B2-25B6-0567-BFC7124B8FAB}"/>
          </ac:spMkLst>
        </pc:spChg>
        <pc:spChg chg="mod">
          <ac:chgData name="Irina Stavila" userId="ee731429-c7de-41d6-a67a-4174c59c53b0" providerId="ADAL" clId="{219DA41B-46FD-4035-BDCE-21D163D81588}" dt="2025-03-23T16:51:04.702" v="1613" actId="113"/>
          <ac:spMkLst>
            <pc:docMk/>
            <pc:sldMk cId="3182828155" sldId="276"/>
            <ac:spMk id="14" creationId="{B45D999B-F243-EFCE-419B-E2EBD70BB04D}"/>
          </ac:spMkLst>
        </pc:spChg>
        <pc:graphicFrameChg chg="add del mod modGraphic">
          <ac:chgData name="Irina Stavila" userId="ee731429-c7de-41d6-a67a-4174c59c53b0" providerId="ADAL" clId="{219DA41B-46FD-4035-BDCE-21D163D81588}" dt="2025-03-23T16:46:19.375" v="1475" actId="21"/>
          <ac:graphicFrameMkLst>
            <pc:docMk/>
            <pc:sldMk cId="3182828155" sldId="276"/>
            <ac:graphicFrameMk id="2" creationId="{4B4DF318-4CBB-F0BE-ADD2-8A9F3F007EF8}"/>
          </ac:graphicFrameMkLst>
        </pc:graphicFrameChg>
        <pc:graphicFrameChg chg="del">
          <ac:chgData name="Irina Stavila" userId="ee731429-c7de-41d6-a67a-4174c59c53b0" providerId="ADAL" clId="{219DA41B-46FD-4035-BDCE-21D163D81588}" dt="2025-03-23T15:12:48.238" v="1099" actId="21"/>
          <ac:graphicFrameMkLst>
            <pc:docMk/>
            <pc:sldMk cId="3182828155" sldId="276"/>
            <ac:graphicFrameMk id="3" creationId="{6211C8A7-E5C4-A8E4-E1E4-5989D36885C8}"/>
          </ac:graphicFrameMkLst>
        </pc:graphicFrameChg>
        <pc:graphicFrameChg chg="add mod modGraphic">
          <ac:chgData name="Irina Stavila" userId="ee731429-c7de-41d6-a67a-4174c59c53b0" providerId="ADAL" clId="{219DA41B-46FD-4035-BDCE-21D163D81588}" dt="2025-03-23T16:50:50.545" v="1612" actId="20577"/>
          <ac:graphicFrameMkLst>
            <pc:docMk/>
            <pc:sldMk cId="3182828155" sldId="276"/>
            <ac:graphicFrameMk id="7" creationId="{AF935A57-0165-D853-FEB3-4CFE9DA30F95}"/>
          </ac:graphicFrameMkLst>
        </pc:graphicFrameChg>
        <pc:graphicFrameChg chg="del">
          <ac:chgData name="Irina Stavila" userId="ee731429-c7de-41d6-a67a-4174c59c53b0" providerId="ADAL" clId="{219DA41B-46FD-4035-BDCE-21D163D81588}" dt="2025-03-23T15:12:38.993" v="1096" actId="21"/>
          <ac:graphicFrameMkLst>
            <pc:docMk/>
            <pc:sldMk cId="3182828155" sldId="276"/>
            <ac:graphicFrameMk id="11" creationId="{0FF57610-5D00-2008-4D85-5258C323F260}"/>
          </ac:graphicFrameMkLst>
        </pc:graphicFrameChg>
        <pc:graphicFrameChg chg="del">
          <ac:chgData name="Irina Stavila" userId="ee731429-c7de-41d6-a67a-4174c59c53b0" providerId="ADAL" clId="{219DA41B-46FD-4035-BDCE-21D163D81588}" dt="2025-03-23T15:12:40.987" v="1097" actId="21"/>
          <ac:graphicFrameMkLst>
            <pc:docMk/>
            <pc:sldMk cId="3182828155" sldId="276"/>
            <ac:graphicFrameMk id="13" creationId="{A24A6F40-28A3-AB20-96A9-D4E75B54F844}"/>
          </ac:graphicFrameMkLst>
        </pc:graphicFrameChg>
      </pc:sldChg>
      <pc:sldChg chg="addSp delSp modSp add mod">
        <pc:chgData name="Irina Stavila" userId="ee731429-c7de-41d6-a67a-4174c59c53b0" providerId="ADAL" clId="{219DA41B-46FD-4035-BDCE-21D163D81588}" dt="2025-03-23T20:18:42.703" v="7964" actId="114"/>
        <pc:sldMkLst>
          <pc:docMk/>
          <pc:sldMk cId="787022778" sldId="277"/>
        </pc:sldMkLst>
        <pc:spChg chg="add mod">
          <ac:chgData name="Irina Stavila" userId="ee731429-c7de-41d6-a67a-4174c59c53b0" providerId="ADAL" clId="{219DA41B-46FD-4035-BDCE-21D163D81588}" dt="2025-03-23T17:47:26.086" v="3847"/>
          <ac:spMkLst>
            <pc:docMk/>
            <pc:sldMk cId="787022778" sldId="277"/>
            <ac:spMk id="2" creationId="{A229FCCE-F762-A73A-2CB1-39E76BB35CEB}"/>
          </ac:spMkLst>
        </pc:spChg>
        <pc:spChg chg="add mod">
          <ac:chgData name="Irina Stavila" userId="ee731429-c7de-41d6-a67a-4174c59c53b0" providerId="ADAL" clId="{219DA41B-46FD-4035-BDCE-21D163D81588}" dt="2025-03-23T17:47:33.303" v="3849"/>
          <ac:spMkLst>
            <pc:docMk/>
            <pc:sldMk cId="787022778" sldId="277"/>
            <ac:spMk id="3" creationId="{92256D69-BA41-B08B-5BF6-58B22DD39D91}"/>
          </ac:spMkLst>
        </pc:spChg>
        <pc:spChg chg="add del mod">
          <ac:chgData name="Irina Stavila" userId="ee731429-c7de-41d6-a67a-4174c59c53b0" providerId="ADAL" clId="{219DA41B-46FD-4035-BDCE-21D163D81588}" dt="2025-03-23T18:05:41.676" v="4533" actId="21"/>
          <ac:spMkLst>
            <pc:docMk/>
            <pc:sldMk cId="787022778" sldId="277"/>
            <ac:spMk id="7" creationId="{65A5443B-8D8D-EE8A-D80D-47285026BB92}"/>
          </ac:spMkLst>
        </pc:spChg>
        <pc:spChg chg="del">
          <ac:chgData name="Irina Stavila" userId="ee731429-c7de-41d6-a67a-4174c59c53b0" providerId="ADAL" clId="{219DA41B-46FD-4035-BDCE-21D163D81588}" dt="2025-03-23T17:46:52.735" v="3844" actId="21"/>
          <ac:spMkLst>
            <pc:docMk/>
            <pc:sldMk cId="787022778" sldId="277"/>
            <ac:spMk id="8" creationId="{A229FCCE-F762-A73A-2CB1-39E76BB35CEB}"/>
          </ac:spMkLst>
        </pc:spChg>
        <pc:spChg chg="mod">
          <ac:chgData name="Irina Stavila" userId="ee731429-c7de-41d6-a67a-4174c59c53b0" providerId="ADAL" clId="{219DA41B-46FD-4035-BDCE-21D163D81588}" dt="2025-03-23T20:18:42.703" v="7964" actId="114"/>
          <ac:spMkLst>
            <pc:docMk/>
            <pc:sldMk cId="787022778" sldId="277"/>
            <ac:spMk id="10" creationId="{FFE061CB-B841-9879-63A6-E5C44808053E}"/>
          </ac:spMkLst>
        </pc:spChg>
        <pc:spChg chg="add mod">
          <ac:chgData name="Irina Stavila" userId="ee731429-c7de-41d6-a67a-4174c59c53b0" providerId="ADAL" clId="{219DA41B-46FD-4035-BDCE-21D163D81588}" dt="2025-03-23T18:16:17.744" v="4978" actId="20577"/>
          <ac:spMkLst>
            <pc:docMk/>
            <pc:sldMk cId="787022778" sldId="277"/>
            <ac:spMk id="11" creationId="{D23F39C2-A5AA-9780-A9DB-3D4FC4B9FEBE}"/>
          </ac:spMkLst>
        </pc:spChg>
        <pc:spChg chg="del">
          <ac:chgData name="Irina Stavila" userId="ee731429-c7de-41d6-a67a-4174c59c53b0" providerId="ADAL" clId="{219DA41B-46FD-4035-BDCE-21D163D81588}" dt="2025-03-23T17:46:50.597" v="3843" actId="21"/>
          <ac:spMkLst>
            <pc:docMk/>
            <pc:sldMk cId="787022778" sldId="277"/>
            <ac:spMk id="13" creationId="{FE9939D0-024A-183A-AE96-D063E685EFBD}"/>
          </ac:spMkLst>
        </pc:spChg>
        <pc:spChg chg="mod">
          <ac:chgData name="Irina Stavila" userId="ee731429-c7de-41d6-a67a-4174c59c53b0" providerId="ADAL" clId="{219DA41B-46FD-4035-BDCE-21D163D81588}" dt="2025-03-23T20:18:28.804" v="7962" actId="20577"/>
          <ac:spMkLst>
            <pc:docMk/>
            <pc:sldMk cId="787022778" sldId="277"/>
            <ac:spMk id="14" creationId="{B9B80EBF-4988-5F4B-156A-B9C41CEF22D6}"/>
          </ac:spMkLst>
        </pc:spChg>
        <pc:spChg chg="add mod">
          <ac:chgData name="Irina Stavila" userId="ee731429-c7de-41d6-a67a-4174c59c53b0" providerId="ADAL" clId="{219DA41B-46FD-4035-BDCE-21D163D81588}" dt="2025-03-23T18:16:10.305" v="4976" actId="948"/>
          <ac:spMkLst>
            <pc:docMk/>
            <pc:sldMk cId="787022778" sldId="277"/>
            <ac:spMk id="15" creationId="{CF8F728B-A1E1-9C8B-8865-C113E38623CD}"/>
          </ac:spMkLst>
        </pc:spChg>
      </pc:sldChg>
      <pc:sldChg chg="addSp delSp modSp add mod ord">
        <pc:chgData name="Irina Stavila" userId="ee731429-c7de-41d6-a67a-4174c59c53b0" providerId="ADAL" clId="{219DA41B-46FD-4035-BDCE-21D163D81588}" dt="2025-03-23T18:40:36.566" v="5817" actId="20577"/>
        <pc:sldMkLst>
          <pc:docMk/>
          <pc:sldMk cId="2588466739" sldId="278"/>
        </pc:sldMkLst>
        <pc:spChg chg="add del">
          <ac:chgData name="Irina Stavila" userId="ee731429-c7de-41d6-a67a-4174c59c53b0" providerId="ADAL" clId="{219DA41B-46FD-4035-BDCE-21D163D81588}" dt="2025-03-23T18:28:47.461" v="5333" actId="22"/>
          <ac:spMkLst>
            <pc:docMk/>
            <pc:sldMk cId="2588466739" sldId="278"/>
            <ac:spMk id="7" creationId="{12170806-D214-1ABB-4C0A-3617E5087152}"/>
          </ac:spMkLst>
        </pc:spChg>
        <pc:spChg chg="mod">
          <ac:chgData name="Irina Stavila" userId="ee731429-c7de-41d6-a67a-4174c59c53b0" providerId="ADAL" clId="{219DA41B-46FD-4035-BDCE-21D163D81588}" dt="2025-03-23T18:34:34.668" v="5713" actId="1076"/>
          <ac:spMkLst>
            <pc:docMk/>
            <pc:sldMk cId="2588466739" sldId="278"/>
            <ac:spMk id="10" creationId="{7A65E011-31D4-52E4-B5C0-669DB26731DA}"/>
          </ac:spMkLst>
        </pc:spChg>
        <pc:spChg chg="add mod">
          <ac:chgData name="Irina Stavila" userId="ee731429-c7de-41d6-a67a-4174c59c53b0" providerId="ADAL" clId="{219DA41B-46FD-4035-BDCE-21D163D81588}" dt="2025-03-23T18:34:13.867" v="5710" actId="403"/>
          <ac:spMkLst>
            <pc:docMk/>
            <pc:sldMk cId="2588466739" sldId="278"/>
            <ac:spMk id="11" creationId="{E3CE61B4-6C60-5163-EC4C-E1844B035C31}"/>
          </ac:spMkLst>
        </pc:spChg>
        <pc:spChg chg="add mod">
          <ac:chgData name="Irina Stavila" userId="ee731429-c7de-41d6-a67a-4174c59c53b0" providerId="ADAL" clId="{219DA41B-46FD-4035-BDCE-21D163D81588}" dt="2025-03-23T18:33:55.764" v="5706" actId="20577"/>
          <ac:spMkLst>
            <pc:docMk/>
            <pc:sldMk cId="2588466739" sldId="278"/>
            <ac:spMk id="12" creationId="{3696DBE3-529B-BBCB-738F-A3E30E533878}"/>
          </ac:spMkLst>
        </pc:spChg>
        <pc:spChg chg="del">
          <ac:chgData name="Irina Stavila" userId="ee731429-c7de-41d6-a67a-4174c59c53b0" providerId="ADAL" clId="{219DA41B-46FD-4035-BDCE-21D163D81588}" dt="2025-03-23T18:18:09.129" v="4992" actId="21"/>
          <ac:spMkLst>
            <pc:docMk/>
            <pc:sldMk cId="2588466739" sldId="278"/>
            <ac:spMk id="13" creationId="{4B6EE832-B283-09A0-14D9-671140FD4DAE}"/>
          </ac:spMkLst>
        </pc:spChg>
        <pc:spChg chg="mod">
          <ac:chgData name="Irina Stavila" userId="ee731429-c7de-41d6-a67a-4174c59c53b0" providerId="ADAL" clId="{219DA41B-46FD-4035-BDCE-21D163D81588}" dt="2025-03-23T18:40:36.566" v="5817" actId="20577"/>
          <ac:spMkLst>
            <pc:docMk/>
            <pc:sldMk cId="2588466739" sldId="278"/>
            <ac:spMk id="14" creationId="{F2577E65-4680-56F3-1D71-DB208C52FB60}"/>
          </ac:spMkLst>
        </pc:spChg>
        <pc:graphicFrameChg chg="add mod">
          <ac:chgData name="Irina Stavila" userId="ee731429-c7de-41d6-a67a-4174c59c53b0" providerId="ADAL" clId="{219DA41B-46FD-4035-BDCE-21D163D81588}" dt="2025-03-23T18:29:40.021" v="5448" actId="1076"/>
          <ac:graphicFrameMkLst>
            <pc:docMk/>
            <pc:sldMk cId="2588466739" sldId="278"/>
            <ac:graphicFrameMk id="2" creationId="{4CA7F4FF-6646-40DD-F294-1E599F231FCB}"/>
          </ac:graphicFrameMkLst>
        </pc:graphicFrameChg>
      </pc:sldChg>
      <pc:sldChg chg="addSp delSp modSp add mod">
        <pc:chgData name="Irina Stavila" userId="ee731429-c7de-41d6-a67a-4174c59c53b0" providerId="ADAL" clId="{219DA41B-46FD-4035-BDCE-21D163D81588}" dt="2025-03-23T19:12:45.597" v="6183" actId="1076"/>
        <pc:sldMkLst>
          <pc:docMk/>
          <pc:sldMk cId="3792907093" sldId="279"/>
        </pc:sldMkLst>
        <pc:spChg chg="mod">
          <ac:chgData name="Irina Stavila" userId="ee731429-c7de-41d6-a67a-4174c59c53b0" providerId="ADAL" clId="{219DA41B-46FD-4035-BDCE-21D163D81588}" dt="2025-03-23T19:12:45.597" v="6183" actId="1076"/>
          <ac:spMkLst>
            <pc:docMk/>
            <pc:sldMk cId="3792907093" sldId="279"/>
            <ac:spMk id="8" creationId="{DE3E1352-9A30-73E3-DD29-5A47EDD702D6}"/>
          </ac:spMkLst>
        </pc:spChg>
        <pc:spChg chg="mod">
          <ac:chgData name="Irina Stavila" userId="ee731429-c7de-41d6-a67a-4174c59c53b0" providerId="ADAL" clId="{219DA41B-46FD-4035-BDCE-21D163D81588}" dt="2025-03-23T19:08:03.311" v="6141" actId="20577"/>
          <ac:spMkLst>
            <pc:docMk/>
            <pc:sldMk cId="3792907093" sldId="279"/>
            <ac:spMk id="14" creationId="{33B5655E-0805-5C42-D0D9-B14D4FB636CC}"/>
          </ac:spMkLst>
        </pc:spChg>
        <pc:picChg chg="add mod">
          <ac:chgData name="Irina Stavila" userId="ee731429-c7de-41d6-a67a-4174c59c53b0" providerId="ADAL" clId="{219DA41B-46FD-4035-BDCE-21D163D81588}" dt="2025-03-23T18:44:04.304" v="5949" actId="1076"/>
          <ac:picMkLst>
            <pc:docMk/>
            <pc:sldMk cId="3792907093" sldId="279"/>
            <ac:picMk id="2" creationId="{40C86843-B1CB-E234-F1C3-8CB3EDB388FB}"/>
          </ac:picMkLst>
        </pc:picChg>
        <pc:picChg chg="del">
          <ac:chgData name="Irina Stavila" userId="ee731429-c7de-41d6-a67a-4174c59c53b0" providerId="ADAL" clId="{219DA41B-46FD-4035-BDCE-21D163D81588}" dt="2025-03-23T18:41:09.638" v="5822" actId="21"/>
          <ac:picMkLst>
            <pc:docMk/>
            <pc:sldMk cId="3792907093" sldId="279"/>
            <ac:picMk id="10" creationId="{0F71C085-38FC-E1D7-8108-FFD34FDE6E71}"/>
          </ac:picMkLst>
        </pc:picChg>
      </pc:sldChg>
      <pc:sldChg chg="add del">
        <pc:chgData name="Irina Stavila" userId="ee731429-c7de-41d6-a67a-4174c59c53b0" providerId="ADAL" clId="{219DA41B-46FD-4035-BDCE-21D163D81588}" dt="2025-03-23T19:20:24.606" v="6473" actId="2890"/>
        <pc:sldMkLst>
          <pc:docMk/>
          <pc:sldMk cId="3459391802" sldId="280"/>
        </pc:sldMkLst>
      </pc:sldChg>
      <pc:sldChg chg="addSp delSp modSp add mod">
        <pc:chgData name="Irina Stavila" userId="ee731429-c7de-41d6-a67a-4174c59c53b0" providerId="ADAL" clId="{219DA41B-46FD-4035-BDCE-21D163D81588}" dt="2025-03-23T19:38:12.098" v="6816" actId="113"/>
        <pc:sldMkLst>
          <pc:docMk/>
          <pc:sldMk cId="3849480990" sldId="280"/>
        </pc:sldMkLst>
        <pc:spChg chg="add mod">
          <ac:chgData name="Irina Stavila" userId="ee731429-c7de-41d6-a67a-4174c59c53b0" providerId="ADAL" clId="{219DA41B-46FD-4035-BDCE-21D163D81588}" dt="2025-03-23T19:37:29.975" v="6790" actId="790"/>
          <ac:spMkLst>
            <pc:docMk/>
            <pc:sldMk cId="3849480990" sldId="280"/>
            <ac:spMk id="2" creationId="{884E3E42-F4F6-E78D-2272-286C51A3016F}"/>
          </ac:spMkLst>
        </pc:spChg>
        <pc:spChg chg="mod">
          <ac:chgData name="Irina Stavila" userId="ee731429-c7de-41d6-a67a-4174c59c53b0" providerId="ADAL" clId="{219DA41B-46FD-4035-BDCE-21D163D81588}" dt="2025-03-23T19:38:12.098" v="6816" actId="113"/>
          <ac:spMkLst>
            <pc:docMk/>
            <pc:sldMk cId="3849480990" sldId="280"/>
            <ac:spMk id="3" creationId="{15D53971-839C-FA91-52B0-FFE1758E5ABA}"/>
          </ac:spMkLst>
        </pc:spChg>
        <pc:spChg chg="mod">
          <ac:chgData name="Irina Stavila" userId="ee731429-c7de-41d6-a67a-4174c59c53b0" providerId="ADAL" clId="{219DA41B-46FD-4035-BDCE-21D163D81588}" dt="2025-03-23T19:37:29.975" v="6790" actId="790"/>
          <ac:spMkLst>
            <pc:docMk/>
            <pc:sldMk cId="3849480990" sldId="280"/>
            <ac:spMk id="9" creationId="{ACA52996-E77B-08AA-2DE6-CDE2F72A2C98}"/>
          </ac:spMkLst>
        </pc:spChg>
        <pc:spChg chg="mod">
          <ac:chgData name="Irina Stavila" userId="ee731429-c7de-41d6-a67a-4174c59c53b0" providerId="ADAL" clId="{219DA41B-46FD-4035-BDCE-21D163D81588}" dt="2025-03-23T19:37:29.975" v="6790" actId="790"/>
          <ac:spMkLst>
            <pc:docMk/>
            <pc:sldMk cId="3849480990" sldId="280"/>
            <ac:spMk id="12" creationId="{F29B8ECB-E465-3013-5DB9-E88939F3F89F}"/>
          </ac:spMkLst>
        </pc:spChg>
        <pc:spChg chg="mod">
          <ac:chgData name="Irina Stavila" userId="ee731429-c7de-41d6-a67a-4174c59c53b0" providerId="ADAL" clId="{219DA41B-46FD-4035-BDCE-21D163D81588}" dt="2025-03-23T19:37:29.975" v="6790" actId="790"/>
          <ac:spMkLst>
            <pc:docMk/>
            <pc:sldMk cId="3849480990" sldId="280"/>
            <ac:spMk id="14" creationId="{C9656884-C4A1-816E-1BF9-0409777CE820}"/>
          </ac:spMkLst>
        </pc:spChg>
        <pc:picChg chg="del">
          <ac:chgData name="Irina Stavila" userId="ee731429-c7de-41d6-a67a-4174c59c53b0" providerId="ADAL" clId="{219DA41B-46FD-4035-BDCE-21D163D81588}" dt="2025-03-23T19:33:46.868" v="6684" actId="21"/>
          <ac:picMkLst>
            <pc:docMk/>
            <pc:sldMk cId="3849480990" sldId="280"/>
            <ac:picMk id="7" creationId="{E7332EBE-A11F-51D6-BAC5-3870161E2D08}"/>
          </ac:picMkLst>
        </pc:picChg>
      </pc:sldChg>
    </pc:docChg>
  </pc:docChgLst>
  <pc:docChgLst>
    <pc:chgData name="Roberta Vancea" userId="b23a6bda-9b69-459c-b87b-c66b04279c04" providerId="ADAL" clId="{C0216107-0672-4B69-9993-7E588ECAE59B}"/>
    <pc:docChg chg="modSld">
      <pc:chgData name="Roberta Vancea" userId="b23a6bda-9b69-459c-b87b-c66b04279c04" providerId="ADAL" clId="{C0216107-0672-4B69-9993-7E588ECAE59B}" dt="2025-03-24T08:19:52.956" v="5" actId="1076"/>
      <pc:docMkLst>
        <pc:docMk/>
      </pc:docMkLst>
      <pc:sldChg chg="modSp mod">
        <pc:chgData name="Roberta Vancea" userId="b23a6bda-9b69-459c-b87b-c66b04279c04" providerId="ADAL" clId="{C0216107-0672-4B69-9993-7E588ECAE59B}" dt="2025-03-24T08:19:52.956" v="5" actId="1076"/>
        <pc:sldMkLst>
          <pc:docMk/>
          <pc:sldMk cId="3555203024" sldId="261"/>
        </pc:sldMkLst>
        <pc:spChg chg="mod">
          <ac:chgData name="Roberta Vancea" userId="b23a6bda-9b69-459c-b87b-c66b04279c04" providerId="ADAL" clId="{C0216107-0672-4B69-9993-7E588ECAE59B}" dt="2025-03-24T08:19:41.985" v="1" actId="1076"/>
          <ac:spMkLst>
            <pc:docMk/>
            <pc:sldMk cId="3555203024" sldId="261"/>
            <ac:spMk id="7" creationId="{5B98A50C-4634-DA55-0905-D4BBA5AA6575}"/>
          </ac:spMkLst>
        </pc:spChg>
        <pc:spChg chg="mod">
          <ac:chgData name="Roberta Vancea" userId="b23a6bda-9b69-459c-b87b-c66b04279c04" providerId="ADAL" clId="{C0216107-0672-4B69-9993-7E588ECAE59B}" dt="2025-03-24T08:19:46.331" v="2" actId="1076"/>
          <ac:spMkLst>
            <pc:docMk/>
            <pc:sldMk cId="3555203024" sldId="261"/>
            <ac:spMk id="13" creationId="{222C22D1-A04C-1C9C-8598-85CCCB9726BF}"/>
          </ac:spMkLst>
        </pc:spChg>
        <pc:spChg chg="mod">
          <ac:chgData name="Roberta Vancea" userId="b23a6bda-9b69-459c-b87b-c66b04279c04" providerId="ADAL" clId="{C0216107-0672-4B69-9993-7E588ECAE59B}" dt="2025-03-24T08:19:50.090" v="4" actId="1076"/>
          <ac:spMkLst>
            <pc:docMk/>
            <pc:sldMk cId="3555203024" sldId="261"/>
            <ac:spMk id="18" creationId="{934BA484-31C1-CC67-D0A8-42B73AA9B024}"/>
          </ac:spMkLst>
        </pc:spChg>
        <pc:spChg chg="mod">
          <ac:chgData name="Roberta Vancea" userId="b23a6bda-9b69-459c-b87b-c66b04279c04" providerId="ADAL" clId="{C0216107-0672-4B69-9993-7E588ECAE59B}" dt="2025-03-24T08:19:38.371" v="0" actId="1076"/>
          <ac:spMkLst>
            <pc:docMk/>
            <pc:sldMk cId="3555203024" sldId="261"/>
            <ac:spMk id="19" creationId="{B1A4DF34-0E7F-0698-2E75-E88E674AB0E2}"/>
          </ac:spMkLst>
        </pc:spChg>
        <pc:spChg chg="mod">
          <ac:chgData name="Roberta Vancea" userId="b23a6bda-9b69-459c-b87b-c66b04279c04" providerId="ADAL" clId="{C0216107-0672-4B69-9993-7E588ECAE59B}" dt="2025-03-24T08:19:52.956" v="5" actId="1076"/>
          <ac:spMkLst>
            <pc:docMk/>
            <pc:sldMk cId="3555203024" sldId="261"/>
            <ac:spMk id="21" creationId="{4FDA6DDE-CFEE-9ABE-C793-C1719895D6B1}"/>
          </ac:spMkLst>
        </pc:spChg>
        <pc:cxnChg chg="mod">
          <ac:chgData name="Roberta Vancea" userId="b23a6bda-9b69-459c-b87b-c66b04279c04" providerId="ADAL" clId="{C0216107-0672-4B69-9993-7E588ECAE59B}" dt="2025-03-24T08:19:48.211" v="3" actId="1076"/>
          <ac:cxnSpMkLst>
            <pc:docMk/>
            <pc:sldMk cId="3555203024" sldId="261"/>
            <ac:cxnSpMk id="16" creationId="{560885FB-AAC9-65BC-BBE0-0B849B269F16}"/>
          </ac:cxnSpMkLst>
        </pc:cxn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embeddings/oleObject3.bin"/><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embeddings/oleObject4.bin"/><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[Alocare.xlsx]Sheet5!PivotTable5</c:name>
    <c:fmtId val="-1"/>
  </c:pivotSource>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ro-RO" sz="1100" b="1" dirty="0"/>
              <a:t>Alocare PRSE </a:t>
            </a:r>
            <a:r>
              <a:rPr lang="en-US" sz="1100" b="1" dirty="0"/>
              <a:t> FEDR </a:t>
            </a:r>
            <a:r>
              <a:rPr lang="ro-RO" sz="1100" b="1" dirty="0"/>
              <a:t> </a:t>
            </a:r>
            <a:r>
              <a:rPr lang="ro-RO" sz="1100" b="1" i="0" u="none" strike="noStrike" baseline="0" dirty="0">
                <a:effectLst/>
              </a:rPr>
              <a:t>1, 238 mld. EUR</a:t>
            </a:r>
            <a:endParaRPr lang="en-US" sz="1100" b="1" dirty="0"/>
          </a:p>
        </c:rich>
      </c:tx>
      <c:layout>
        <c:manualLayout>
          <c:xMode val="edge"/>
          <c:yMode val="edge"/>
          <c:x val="6.5860170930384335E-2"/>
          <c:y val="3.3785356575175743E-2"/>
        </c:manualLayout>
      </c:layout>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w="19050">
            <a:solidFill>
              <a:schemeClr val="lt1"/>
            </a:solidFill>
          </a:ln>
          <a:effectLst/>
        </c:spPr>
        <c:marker>
          <c:symbol val="none"/>
        </c:marker>
        <c:dLbl>
          <c:idx val="0"/>
          <c:numFmt formatCode="General"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1"/>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3"/>
      </c:pivotFmt>
      <c:pivotFmt>
        <c:idx val="4"/>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5"/>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6"/>
        <c:spPr>
          <a:solidFill>
            <a:schemeClr val="accent1"/>
          </a:solidFill>
          <a:ln w="19050">
            <a:solidFill>
              <a:schemeClr val="lt1"/>
            </a:solidFill>
          </a:ln>
          <a:effectLst/>
        </c:spPr>
      </c:pivotFmt>
      <c:pivotFmt>
        <c:idx val="7"/>
        <c:spPr>
          <a:solidFill>
            <a:schemeClr val="accent1"/>
          </a:solidFill>
          <a:ln w="19050">
            <a:solidFill>
              <a:schemeClr val="lt1"/>
            </a:solidFill>
          </a:ln>
          <a:effectLst/>
        </c:spPr>
      </c:pivotFmt>
      <c:pivotFmt>
        <c:idx val="8"/>
        <c:spPr>
          <a:solidFill>
            <a:schemeClr val="accent1"/>
          </a:solidFill>
          <a:ln w="19050">
            <a:solidFill>
              <a:schemeClr val="lt1"/>
            </a:solidFill>
          </a:ln>
          <a:effectLst/>
        </c:spPr>
      </c:pivotFmt>
      <c:pivotFmt>
        <c:idx val="9"/>
        <c:spPr>
          <a:solidFill>
            <a:schemeClr val="accent1"/>
          </a:solidFill>
          <a:ln w="19050">
            <a:solidFill>
              <a:schemeClr val="lt1"/>
            </a:solidFill>
          </a:ln>
          <a:effectLst/>
        </c:spPr>
      </c:pivotFmt>
      <c:pivotFmt>
        <c:idx val="10"/>
        <c:spPr>
          <a:solidFill>
            <a:schemeClr val="accent1"/>
          </a:solidFill>
          <a:ln w="19050">
            <a:solidFill>
              <a:schemeClr val="lt1"/>
            </a:solidFill>
          </a:ln>
          <a:effectLst/>
        </c:spPr>
      </c:pivotFmt>
      <c:pivotFmt>
        <c:idx val="11"/>
        <c:spPr>
          <a:solidFill>
            <a:schemeClr val="accent1"/>
          </a:solidFill>
          <a:ln w="19050">
            <a:solidFill>
              <a:schemeClr val="lt1"/>
            </a:solidFill>
          </a:ln>
          <a:effectLst/>
        </c:spPr>
      </c:pivotFmt>
      <c:pivotFmt>
        <c:idx val="12"/>
        <c:spPr>
          <a:solidFill>
            <a:schemeClr val="accent1"/>
          </a:solidFill>
          <a:ln w="19050">
            <a:solidFill>
              <a:schemeClr val="lt1"/>
            </a:solidFill>
          </a:ln>
          <a:effectLst/>
        </c:spPr>
      </c:pivotFmt>
      <c:pivotFmt>
        <c:idx val="13"/>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14"/>
        <c:spPr>
          <a:solidFill>
            <a:schemeClr val="accent1"/>
          </a:solidFill>
          <a:ln w="19050">
            <a:solidFill>
              <a:schemeClr val="lt1"/>
            </a:solidFill>
          </a:ln>
          <a:effectLst/>
        </c:spPr>
      </c:pivotFmt>
      <c:pivotFmt>
        <c:idx val="15"/>
        <c:spPr>
          <a:solidFill>
            <a:schemeClr val="accent1"/>
          </a:solidFill>
          <a:ln w="19050">
            <a:solidFill>
              <a:schemeClr val="lt1"/>
            </a:solidFill>
          </a:ln>
          <a:effectLst/>
        </c:spPr>
      </c:pivotFmt>
      <c:pivotFmt>
        <c:idx val="16"/>
        <c:spPr>
          <a:solidFill>
            <a:schemeClr val="accent1"/>
          </a:solidFill>
          <a:ln w="19050">
            <a:solidFill>
              <a:schemeClr val="lt1"/>
            </a:solidFill>
          </a:ln>
          <a:effectLst/>
        </c:spPr>
      </c:pivotFmt>
      <c:pivotFmt>
        <c:idx val="17"/>
        <c:spPr>
          <a:solidFill>
            <a:schemeClr val="accent1"/>
          </a:solidFill>
          <a:ln w="19050">
            <a:solidFill>
              <a:schemeClr val="lt1"/>
            </a:solidFill>
          </a:ln>
          <a:effectLst/>
        </c:spPr>
      </c:pivotFmt>
      <c:pivotFmt>
        <c:idx val="18"/>
        <c:spPr>
          <a:solidFill>
            <a:schemeClr val="accent1"/>
          </a:solidFill>
          <a:ln w="19050">
            <a:solidFill>
              <a:schemeClr val="lt1"/>
            </a:solidFill>
          </a:ln>
          <a:effectLst/>
        </c:spPr>
      </c:pivotFmt>
      <c:pivotFmt>
        <c:idx val="19"/>
        <c:spPr>
          <a:solidFill>
            <a:schemeClr val="accent1"/>
          </a:solidFill>
          <a:ln w="19050">
            <a:solidFill>
              <a:schemeClr val="lt1"/>
            </a:solidFill>
          </a:ln>
          <a:effectLst/>
        </c:spPr>
      </c:pivotFmt>
      <c:pivotFmt>
        <c:idx val="20"/>
        <c:spPr>
          <a:solidFill>
            <a:schemeClr val="accent1"/>
          </a:solidFill>
          <a:ln w="19050">
            <a:solidFill>
              <a:schemeClr val="lt1"/>
            </a:solidFill>
          </a:ln>
          <a:effectLst/>
        </c:spPr>
      </c:pivotFmt>
    </c:pivotFmts>
    <c:plotArea>
      <c:layout>
        <c:manualLayout>
          <c:layoutTarget val="inner"/>
          <c:xMode val="edge"/>
          <c:yMode val="edge"/>
          <c:x val="7.5392448330797404E-2"/>
          <c:y val="0.19532734193061557"/>
          <c:w val="0.49948722711261767"/>
          <c:h val="0.69121663241054465"/>
        </c:manualLayout>
      </c:layout>
      <c:doughnutChart>
        <c:varyColors val="1"/>
        <c:ser>
          <c:idx val="0"/>
          <c:order val="0"/>
          <c:tx>
            <c:strRef>
              <c:f>Sheet5!$B$3</c:f>
              <c:strCache>
                <c:ptCount val="1"/>
                <c:pt idx="0">
                  <c:v>Total</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3347-4E0F-89F1-4152454EB5C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3347-4E0F-89F1-4152454EB5C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347-4E0F-89F1-4152454EB5C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347-4E0F-89F1-4152454EB5C6}"/>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3347-4E0F-89F1-4152454EB5C6}"/>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3347-4E0F-89F1-4152454EB5C6}"/>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3347-4E0F-89F1-4152454EB5C6}"/>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Sheet5!$A$4:$A$11</c:f>
              <c:strCache>
                <c:ptCount val="7"/>
                <c:pt idx="0">
                  <c:v>P 1 O regiune mai competitivă </c:v>
                </c:pt>
                <c:pt idx="1">
                  <c:v>P 2 O regiune cu localități prietenoase cu mediul </c:v>
                </c:pt>
                <c:pt idx="2">
                  <c:v>P 3 O regiune cu emisii de carbon reduse</c:v>
                </c:pt>
                <c:pt idx="3">
                  <c:v>P 4 O regiune accesibilă</c:v>
                </c:pt>
                <c:pt idx="4">
                  <c:v>P 5 O regiune educată </c:v>
                </c:pt>
                <c:pt idx="5">
                  <c:v>P 6 O regiune atractivă</c:v>
                </c:pt>
                <c:pt idx="6">
                  <c:v>P 7 Asistența tehnică</c:v>
                </c:pt>
              </c:strCache>
            </c:strRef>
          </c:cat>
          <c:val>
            <c:numRef>
              <c:f>Sheet5!$B$4:$B$11</c:f>
              <c:numCache>
                <c:formatCode>General</c:formatCode>
                <c:ptCount val="7"/>
                <c:pt idx="0">
                  <c:v>308711287</c:v>
                </c:pt>
                <c:pt idx="1">
                  <c:v>307410415</c:v>
                </c:pt>
                <c:pt idx="2">
                  <c:v>170321133</c:v>
                </c:pt>
                <c:pt idx="3">
                  <c:v>200632594</c:v>
                </c:pt>
                <c:pt idx="4">
                  <c:v>47849198</c:v>
                </c:pt>
                <c:pt idx="5">
                  <c:v>150489824</c:v>
                </c:pt>
                <c:pt idx="6">
                  <c:v>53346387</c:v>
                </c:pt>
              </c:numCache>
            </c:numRef>
          </c:val>
          <c:extLst>
            <c:ext xmlns:c16="http://schemas.microsoft.com/office/drawing/2014/chart" uri="{C3380CC4-5D6E-409C-BE32-E72D297353CC}">
              <c16:uniqueId val="{0000000E-3347-4E0F-89F1-4152454EB5C6}"/>
            </c:ext>
          </c:extLst>
        </c:ser>
        <c:dLbls>
          <c:showLegendKey val="0"/>
          <c:showVal val="1"/>
          <c:showCatName val="0"/>
          <c:showSerName val="0"/>
          <c:showPercent val="0"/>
          <c:showBubbleSize val="0"/>
          <c:showLeaderLines val="1"/>
        </c:dLbls>
        <c:firstSliceAng val="0"/>
        <c:holeSize val="75"/>
      </c:doughnutChart>
      <c:spPr>
        <a:noFill/>
        <a:ln>
          <a:noFill/>
        </a:ln>
        <a:effectLst/>
      </c:spPr>
    </c:plotArea>
    <c:legend>
      <c:legendPos val="r"/>
      <c:layout>
        <c:manualLayout>
          <c:xMode val="edge"/>
          <c:yMode val="edge"/>
          <c:x val="0.53982077074933243"/>
          <c:y val="0.17368865596797042"/>
          <c:w val="0.43683210211597451"/>
          <c:h val="0.74418632491137982"/>
        </c:manualLayout>
      </c:layout>
      <c:overlay val="0"/>
      <c:spPr>
        <a:noFill/>
        <a:ln>
          <a:noFill/>
        </a:ln>
        <a:effectLst/>
      </c:spPr>
      <c:txPr>
        <a:bodyPr rot="0" spcFirstLastPara="1" vertOverflow="ellipsis" vert="horz" wrap="square" anchor="ctr" anchorCtr="1"/>
        <a:lstStyle/>
        <a:p>
          <a:pPr>
            <a:defRPr sz="8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[Alocare.xlsx]Sheet5!PivotTable5</c:name>
    <c:fmtId val="-1"/>
  </c:pivotSource>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ro-RO" sz="1100" b="1" dirty="0"/>
              <a:t>Alocare</a:t>
            </a:r>
            <a:r>
              <a:rPr lang="ro-RO" sz="1100" b="1" baseline="0" dirty="0"/>
              <a:t> ITI </a:t>
            </a:r>
            <a:r>
              <a:rPr lang="ro-RO" sz="1100" b="1" dirty="0"/>
              <a:t> F</a:t>
            </a:r>
            <a:r>
              <a:rPr lang="ro-RO" sz="1100" b="1" baseline="0" dirty="0"/>
              <a:t>EDR </a:t>
            </a:r>
            <a:r>
              <a:rPr lang="ro-RO" sz="1100" b="1" dirty="0"/>
              <a:t>146 mil. EUR</a:t>
            </a:r>
            <a:endParaRPr lang="en-US" sz="1100" b="1" dirty="0"/>
          </a:p>
        </c:rich>
      </c:tx>
      <c:layout>
        <c:manualLayout>
          <c:xMode val="edge"/>
          <c:yMode val="edge"/>
          <c:x val="4.0836713169786404E-2"/>
          <c:y val="1.5056705687640934E-2"/>
        </c:manualLayout>
      </c:layout>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dLbl>
          <c:idx val="0"/>
          <c:showLegendKey val="0"/>
          <c:showVal val="0"/>
          <c:showCatName val="0"/>
          <c:showSerName val="0"/>
          <c:showPercent val="1"/>
          <c:showBubbleSize val="0"/>
          <c:extLst>
            <c:ext xmlns:c15="http://schemas.microsoft.com/office/drawing/2012/chart" uri="{CE6537A1-D6FC-4f65-9D91-7224C49458BB}"/>
          </c:extLst>
        </c:dLbl>
      </c:pivotFmt>
      <c:pivotFmt>
        <c:idx val="1"/>
        <c:dLbl>
          <c:idx val="0"/>
          <c:showLegendKey val="0"/>
          <c:showVal val="0"/>
          <c:showCatName val="0"/>
          <c:showSerName val="0"/>
          <c:showPercent val="0"/>
          <c:showBubbleSize val="0"/>
          <c:extLst>
            <c:ext xmlns:c15="http://schemas.microsoft.com/office/drawing/2012/chart" uri="{CE6537A1-D6FC-4f65-9D91-7224C49458BB}"/>
          </c:extLst>
        </c:dLbl>
      </c:pivotFmt>
      <c:pivotFmt>
        <c:idx val="2"/>
        <c:dLbl>
          <c:idx val="0"/>
          <c:showLegendKey val="0"/>
          <c:showVal val="0"/>
          <c:showCatName val="0"/>
          <c:showSerName val="0"/>
          <c:showPercent val="1"/>
          <c:showBubbleSize val="0"/>
          <c:extLst>
            <c:ext xmlns:c15="http://schemas.microsoft.com/office/drawing/2012/chart" uri="{CE6537A1-D6FC-4f65-9D91-7224C49458BB}"/>
          </c:extLst>
        </c:dLbl>
      </c:pivotFmt>
      <c:pivotFmt>
        <c:idx val="3"/>
      </c:pivotFmt>
      <c:pivotFmt>
        <c:idx val="4"/>
        <c:dLbl>
          <c:idx val="0"/>
          <c:showLegendKey val="0"/>
          <c:showVal val="0"/>
          <c:showCatName val="0"/>
          <c:showSerName val="0"/>
          <c:showPercent val="1"/>
          <c:showBubbleSize val="0"/>
          <c:extLst>
            <c:ext xmlns:c15="http://schemas.microsoft.com/office/drawing/2012/chart" uri="{CE6537A1-D6FC-4f65-9D91-7224C49458BB}"/>
          </c:extLst>
        </c:dLbl>
      </c:pivotFmt>
      <c:pivotFmt>
        <c:idx val="5"/>
        <c:dLbl>
          <c:idx val="0"/>
          <c:showLegendKey val="0"/>
          <c:showVal val="0"/>
          <c:showCatName val="0"/>
          <c:showSerName val="0"/>
          <c:showPercent val="1"/>
          <c:showBubbleSize val="0"/>
          <c:extLst>
            <c:ext xmlns:c15="http://schemas.microsoft.com/office/drawing/2012/chart" uri="{CE6537A1-D6FC-4f65-9D91-7224C49458BB}"/>
          </c:extLst>
        </c:dLbl>
      </c:pivotFmt>
      <c:pivotFmt>
        <c:idx val="6"/>
      </c:pivotFmt>
      <c:pivotFmt>
        <c:idx val="7"/>
      </c:pivotFmt>
      <c:pivotFmt>
        <c:idx val="8"/>
      </c:pivotFmt>
      <c:pivotFmt>
        <c:idx val="9"/>
      </c:pivotFmt>
      <c:pivotFmt>
        <c:idx val="10"/>
      </c:pivotFmt>
      <c:pivotFmt>
        <c:idx val="11"/>
      </c:pivotFmt>
      <c:pivotFmt>
        <c:idx val="12"/>
      </c:pivotFmt>
      <c:pivotFmt>
        <c:idx val="13"/>
        <c:dLbl>
          <c:idx val="0"/>
          <c:showLegendKey val="0"/>
          <c:showVal val="0"/>
          <c:showCatName val="0"/>
          <c:showSerName val="0"/>
          <c:showPercent val="1"/>
          <c:showBubbleSize val="0"/>
          <c:extLst>
            <c:ext xmlns:c15="http://schemas.microsoft.com/office/drawing/2012/chart" uri="{CE6537A1-D6FC-4f65-9D91-7224C49458BB}"/>
          </c:extLst>
        </c:dLbl>
      </c:pivotFmt>
      <c:pivotFmt>
        <c:idx val="14"/>
        <c:dLbl>
          <c:idx val="0"/>
          <c:showLegendKey val="0"/>
          <c:showVal val="0"/>
          <c:showCatName val="0"/>
          <c:showSerName val="0"/>
          <c:showPercent val="1"/>
          <c:showBubbleSize val="0"/>
          <c:extLst>
            <c:ext xmlns:c15="http://schemas.microsoft.com/office/drawing/2012/chart" uri="{CE6537A1-D6FC-4f65-9D91-7224C49458BB}"/>
          </c:extLst>
        </c:dLbl>
      </c:pivotFmt>
      <c:pivotFmt>
        <c:idx val="15"/>
        <c:dLbl>
          <c:idx val="0"/>
          <c:showLegendKey val="0"/>
          <c:showVal val="0"/>
          <c:showCatName val="0"/>
          <c:showSerName val="0"/>
          <c:showPercent val="1"/>
          <c:showBubbleSize val="0"/>
          <c:extLst>
            <c:ext xmlns:c15="http://schemas.microsoft.com/office/drawing/2012/chart" uri="{CE6537A1-D6FC-4f65-9D91-7224C49458BB}"/>
          </c:extLst>
        </c:dLbl>
      </c:pivotFmt>
      <c:pivotFmt>
        <c:idx val="16"/>
        <c:dLbl>
          <c:idx val="0"/>
          <c:showLegendKey val="0"/>
          <c:showVal val="0"/>
          <c:showCatName val="0"/>
          <c:showSerName val="0"/>
          <c:showPercent val="1"/>
          <c:showBubbleSize val="0"/>
          <c:extLst>
            <c:ext xmlns:c15="http://schemas.microsoft.com/office/drawing/2012/chart" uri="{CE6537A1-D6FC-4f65-9D91-7224C49458BB}"/>
          </c:extLst>
        </c:dLbl>
      </c:pivotFmt>
      <c:pivotFmt>
        <c:idx val="17"/>
        <c:dLbl>
          <c:idx val="0"/>
          <c:showLegendKey val="0"/>
          <c:showVal val="0"/>
          <c:showCatName val="0"/>
          <c:showSerName val="0"/>
          <c:showPercent val="1"/>
          <c:showBubbleSize val="0"/>
          <c:extLst>
            <c:ext xmlns:c15="http://schemas.microsoft.com/office/drawing/2012/chart" uri="{CE6537A1-D6FC-4f65-9D91-7224C49458BB}"/>
          </c:extLst>
        </c:dLbl>
      </c:pivotFmt>
      <c:pivotFmt>
        <c:idx val="18"/>
        <c:dLbl>
          <c:idx val="0"/>
          <c:showLegendKey val="0"/>
          <c:showVal val="0"/>
          <c:showCatName val="0"/>
          <c:showSerName val="0"/>
          <c:showPercent val="1"/>
          <c:showBubbleSize val="0"/>
          <c:extLst>
            <c:ext xmlns:c15="http://schemas.microsoft.com/office/drawing/2012/chart" uri="{CE6537A1-D6FC-4f65-9D91-7224C49458BB}"/>
          </c:extLst>
        </c:dLbl>
      </c:pivotFmt>
      <c:pivotFmt>
        <c:idx val="19"/>
        <c:dLbl>
          <c:idx val="0"/>
          <c:showLegendKey val="0"/>
          <c:showVal val="0"/>
          <c:showCatName val="0"/>
          <c:showSerName val="0"/>
          <c:showPercent val="1"/>
          <c:showBubbleSize val="0"/>
          <c:extLst>
            <c:ext xmlns:c15="http://schemas.microsoft.com/office/drawing/2012/chart" uri="{CE6537A1-D6FC-4f65-9D91-7224C49458BB}"/>
          </c:extLst>
        </c:dLbl>
      </c:pivotFmt>
      <c:pivotFmt>
        <c:idx val="20"/>
        <c:dLbl>
          <c:idx val="0"/>
          <c:showLegendKey val="0"/>
          <c:showVal val="0"/>
          <c:showCatName val="0"/>
          <c:showSerName val="0"/>
          <c:showPercent val="1"/>
          <c:showBubbleSize val="0"/>
          <c:extLst>
            <c:ext xmlns:c15="http://schemas.microsoft.com/office/drawing/2012/chart" uri="{CE6537A1-D6FC-4f65-9D91-7224C49458BB}"/>
          </c:extLst>
        </c:dLbl>
      </c:pivotFmt>
      <c:pivotFmt>
        <c:idx val="21"/>
        <c:dLbl>
          <c:idx val="0"/>
          <c:showLegendKey val="0"/>
          <c:showVal val="0"/>
          <c:showCatName val="0"/>
          <c:showSerName val="0"/>
          <c:showPercent val="1"/>
          <c:showBubbleSize val="0"/>
          <c:extLst>
            <c:ext xmlns:c15="http://schemas.microsoft.com/office/drawing/2012/chart" uri="{CE6537A1-D6FC-4f65-9D91-7224C49458BB}"/>
          </c:extLst>
        </c:dLbl>
      </c:pivotFmt>
      <c:pivotFmt>
        <c:idx val="22"/>
        <c:dLbl>
          <c:idx val="0"/>
          <c:showLegendKey val="0"/>
          <c:showVal val="0"/>
          <c:showCatName val="0"/>
          <c:showSerName val="0"/>
          <c:showPercent val="1"/>
          <c:showBubbleSize val="0"/>
          <c:extLst>
            <c:ext xmlns:c15="http://schemas.microsoft.com/office/drawing/2012/chart" uri="{CE6537A1-D6FC-4f65-9D91-7224C49458BB}"/>
          </c:extLst>
        </c:dLbl>
      </c:pivotFmt>
      <c:pivotFmt>
        <c:idx val="23"/>
        <c:dLbl>
          <c:idx val="0"/>
          <c:showLegendKey val="0"/>
          <c:showVal val="0"/>
          <c:showCatName val="0"/>
          <c:showSerName val="0"/>
          <c:showPercent val="1"/>
          <c:showBubbleSize val="0"/>
          <c:extLst>
            <c:ext xmlns:c15="http://schemas.microsoft.com/office/drawing/2012/chart" uri="{CE6537A1-D6FC-4f65-9D91-7224C49458BB}"/>
          </c:extLst>
        </c:dLbl>
      </c:pivotFmt>
      <c:pivotFmt>
        <c:idx val="24"/>
        <c:dLbl>
          <c:idx val="0"/>
          <c:showLegendKey val="0"/>
          <c:showVal val="0"/>
          <c:showCatName val="0"/>
          <c:showSerName val="0"/>
          <c:showPercent val="1"/>
          <c:showBubbleSize val="0"/>
          <c:extLst>
            <c:ext xmlns:c15="http://schemas.microsoft.com/office/drawing/2012/chart" uri="{CE6537A1-D6FC-4f65-9D91-7224C49458BB}"/>
          </c:extLst>
        </c:dLbl>
      </c:pivotFmt>
      <c:pivotFmt>
        <c:idx val="25"/>
        <c:dLbl>
          <c:idx val="0"/>
          <c:showLegendKey val="0"/>
          <c:showVal val="0"/>
          <c:showCatName val="0"/>
          <c:showSerName val="0"/>
          <c:showPercent val="1"/>
          <c:showBubbleSize val="0"/>
          <c:extLst>
            <c:ext xmlns:c15="http://schemas.microsoft.com/office/drawing/2012/chart" uri="{CE6537A1-D6FC-4f65-9D91-7224C49458BB}"/>
          </c:extLst>
        </c:dLbl>
      </c:pivotFmt>
      <c:pivotFmt>
        <c:idx val="26"/>
        <c:dLbl>
          <c:idx val="0"/>
          <c:showLegendKey val="0"/>
          <c:showVal val="0"/>
          <c:showCatName val="0"/>
          <c:showSerName val="0"/>
          <c:showPercent val="1"/>
          <c:showBubbleSize val="0"/>
          <c:extLst>
            <c:ext xmlns:c15="http://schemas.microsoft.com/office/drawing/2012/chart" uri="{CE6537A1-D6FC-4f65-9D91-7224C49458BB}"/>
          </c:extLst>
        </c:dLbl>
      </c:pivotFmt>
      <c:pivotFmt>
        <c:idx val="27"/>
        <c:dLbl>
          <c:idx val="0"/>
          <c:showLegendKey val="0"/>
          <c:showVal val="0"/>
          <c:showCatName val="0"/>
          <c:showSerName val="0"/>
          <c:showPercent val="1"/>
          <c:showBubbleSize val="0"/>
          <c:extLst>
            <c:ext xmlns:c15="http://schemas.microsoft.com/office/drawing/2012/chart" uri="{CE6537A1-D6FC-4f65-9D91-7224C49458BB}"/>
          </c:extLst>
        </c:dLbl>
      </c:pivotFmt>
      <c:pivotFmt>
        <c:idx val="28"/>
        <c:dLbl>
          <c:idx val="0"/>
          <c:showLegendKey val="0"/>
          <c:showVal val="0"/>
          <c:showCatName val="0"/>
          <c:showSerName val="0"/>
          <c:showPercent val="1"/>
          <c:showBubbleSize val="0"/>
          <c:extLst>
            <c:ext xmlns:c15="http://schemas.microsoft.com/office/drawing/2012/chart" uri="{CE6537A1-D6FC-4f65-9D91-7224C49458BB}"/>
          </c:extLst>
        </c:dLbl>
      </c:pivotFmt>
      <c:pivotFmt>
        <c:idx val="29"/>
        <c:dLbl>
          <c:idx val="0"/>
          <c:showLegendKey val="0"/>
          <c:showVal val="0"/>
          <c:showCatName val="0"/>
          <c:showSerName val="0"/>
          <c:showPercent val="1"/>
          <c:showBubbleSize val="0"/>
          <c:extLst>
            <c:ext xmlns:c15="http://schemas.microsoft.com/office/drawing/2012/chart" uri="{CE6537A1-D6FC-4f65-9D91-7224C49458BB}"/>
          </c:extLst>
        </c:dLbl>
      </c:pivotFmt>
      <c:pivotFmt>
        <c:idx val="30"/>
        <c:dLbl>
          <c:idx val="0"/>
          <c:showLegendKey val="0"/>
          <c:showVal val="0"/>
          <c:showCatName val="0"/>
          <c:showSerName val="0"/>
          <c:showPercent val="1"/>
          <c:showBubbleSize val="0"/>
          <c:extLst>
            <c:ext xmlns:c15="http://schemas.microsoft.com/office/drawing/2012/chart" uri="{CE6537A1-D6FC-4f65-9D91-7224C49458BB}"/>
          </c:extLst>
        </c:dLbl>
      </c:pivotFmt>
      <c:pivotFmt>
        <c:idx val="31"/>
        <c:dLbl>
          <c:idx val="0"/>
          <c:showLegendKey val="0"/>
          <c:showVal val="0"/>
          <c:showCatName val="0"/>
          <c:showSerName val="0"/>
          <c:showPercent val="1"/>
          <c:showBubbleSize val="0"/>
          <c:extLst>
            <c:ext xmlns:c15="http://schemas.microsoft.com/office/drawing/2012/chart" uri="{CE6537A1-D6FC-4f65-9D91-7224C49458BB}"/>
          </c:extLst>
        </c:dLbl>
      </c:pivotFmt>
      <c:pivotFmt>
        <c:idx val="32"/>
        <c:dLbl>
          <c:idx val="0"/>
          <c:showLegendKey val="0"/>
          <c:showVal val="0"/>
          <c:showCatName val="0"/>
          <c:showSerName val="0"/>
          <c:showPercent val="1"/>
          <c:showBubbleSize val="0"/>
          <c:extLst>
            <c:ext xmlns:c15="http://schemas.microsoft.com/office/drawing/2012/chart" uri="{CE6537A1-D6FC-4f65-9D91-7224C49458BB}"/>
          </c:extLst>
        </c:dLbl>
      </c:pivotFmt>
      <c:pivotFmt>
        <c:idx val="33"/>
        <c:dLbl>
          <c:idx val="0"/>
          <c:showLegendKey val="0"/>
          <c:showVal val="0"/>
          <c:showCatName val="0"/>
          <c:showSerName val="0"/>
          <c:showPercent val="1"/>
          <c:showBubbleSize val="0"/>
          <c:extLst>
            <c:ext xmlns:c15="http://schemas.microsoft.com/office/drawing/2012/chart" uri="{CE6537A1-D6FC-4f65-9D91-7224C49458BB}"/>
          </c:extLst>
        </c:dLbl>
      </c:pivotFmt>
      <c:pivotFmt>
        <c:idx val="34"/>
        <c:dLbl>
          <c:idx val="0"/>
          <c:showLegendKey val="0"/>
          <c:showVal val="0"/>
          <c:showCatName val="0"/>
          <c:showSerName val="0"/>
          <c:showPercent val="1"/>
          <c:showBubbleSize val="0"/>
          <c:extLst>
            <c:ext xmlns:c15="http://schemas.microsoft.com/office/drawing/2012/chart" uri="{CE6537A1-D6FC-4f65-9D91-7224C49458BB}"/>
          </c:extLst>
        </c:dLbl>
      </c:pivotFmt>
      <c:pivotFmt>
        <c:idx val="35"/>
        <c:dLbl>
          <c:idx val="0"/>
          <c:showLegendKey val="0"/>
          <c:showVal val="0"/>
          <c:showCatName val="0"/>
          <c:showSerName val="0"/>
          <c:showPercent val="1"/>
          <c:showBubbleSize val="0"/>
          <c:extLst>
            <c:ext xmlns:c15="http://schemas.microsoft.com/office/drawing/2012/chart" uri="{CE6537A1-D6FC-4f65-9D91-7224C49458BB}"/>
          </c:extLst>
        </c:dLbl>
      </c:pivotFmt>
      <c:pivotFmt>
        <c:idx val="36"/>
        <c:dLbl>
          <c:idx val="0"/>
          <c:showLegendKey val="0"/>
          <c:showVal val="0"/>
          <c:showCatName val="0"/>
          <c:showSerName val="0"/>
          <c:showPercent val="1"/>
          <c:showBubbleSize val="0"/>
          <c:extLst>
            <c:ext xmlns:c15="http://schemas.microsoft.com/office/drawing/2012/chart" uri="{CE6537A1-D6FC-4f65-9D91-7224C49458BB}"/>
          </c:extLst>
        </c:dLbl>
      </c:pivotFmt>
      <c:pivotFmt>
        <c:idx val="37"/>
        <c:dLbl>
          <c:idx val="0"/>
          <c:showLegendKey val="0"/>
          <c:showVal val="0"/>
          <c:showCatName val="0"/>
          <c:showSerName val="0"/>
          <c:showPercent val="1"/>
          <c:showBubbleSize val="0"/>
          <c:extLst>
            <c:ext xmlns:c15="http://schemas.microsoft.com/office/drawing/2012/chart" uri="{CE6537A1-D6FC-4f65-9D91-7224C49458BB}"/>
          </c:extLst>
        </c:dLbl>
      </c:pivotFmt>
      <c:pivotFmt>
        <c:idx val="38"/>
        <c:dLbl>
          <c:idx val="0"/>
          <c:showLegendKey val="0"/>
          <c:showVal val="0"/>
          <c:showCatName val="0"/>
          <c:showSerName val="0"/>
          <c:showPercent val="1"/>
          <c:showBubbleSize val="0"/>
          <c:extLst>
            <c:ext xmlns:c15="http://schemas.microsoft.com/office/drawing/2012/chart" uri="{CE6537A1-D6FC-4f65-9D91-7224C49458BB}"/>
          </c:extLst>
        </c:dLbl>
      </c:pivotFmt>
      <c:pivotFmt>
        <c:idx val="39"/>
        <c:dLbl>
          <c:idx val="0"/>
          <c:showLegendKey val="0"/>
          <c:showVal val="1"/>
          <c:showCatName val="0"/>
          <c:showSerName val="0"/>
          <c:showPercent val="0"/>
          <c:showBubbleSize val="0"/>
          <c:extLst>
            <c:ext xmlns:c15="http://schemas.microsoft.com/office/drawing/2012/chart" uri="{CE6537A1-D6FC-4f65-9D91-7224C49458BB}"/>
          </c:extLst>
        </c:dLbl>
      </c:pivotFmt>
      <c:pivotFmt>
        <c:idx val="40"/>
        <c:dLbl>
          <c:idx val="0"/>
          <c:showLegendKey val="0"/>
          <c:showVal val="0"/>
          <c:showCatName val="0"/>
          <c:showSerName val="0"/>
          <c:showPercent val="1"/>
          <c:showBubbleSize val="0"/>
          <c:extLst>
            <c:ext xmlns:c15="http://schemas.microsoft.com/office/drawing/2012/chart" uri="{CE6537A1-D6FC-4f65-9D91-7224C49458BB}"/>
          </c:extLst>
        </c:dLbl>
      </c:pivotFmt>
      <c:pivotFmt>
        <c:idx val="41"/>
        <c:dLbl>
          <c:idx val="0"/>
          <c:showLegendKey val="0"/>
          <c:showVal val="0"/>
          <c:showCatName val="0"/>
          <c:showSerName val="0"/>
          <c:showPercent val="1"/>
          <c:showBubbleSize val="0"/>
          <c:extLst>
            <c:ext xmlns:c15="http://schemas.microsoft.com/office/drawing/2012/chart" uri="{CE6537A1-D6FC-4f65-9D91-7224C49458BB}"/>
          </c:extLst>
        </c:dLbl>
      </c:pivotFmt>
      <c:pivotFmt>
        <c:idx val="42"/>
        <c:dLbl>
          <c:idx val="0"/>
          <c:showLegendKey val="0"/>
          <c:showVal val="0"/>
          <c:showCatName val="0"/>
          <c:showSerName val="0"/>
          <c:showPercent val="1"/>
          <c:showBubbleSize val="0"/>
          <c:extLst>
            <c:ext xmlns:c15="http://schemas.microsoft.com/office/drawing/2012/chart" uri="{CE6537A1-D6FC-4f65-9D91-7224C49458BB}"/>
          </c:extLst>
        </c:dLbl>
      </c:pivotFmt>
      <c:pivotFmt>
        <c:idx val="43"/>
        <c:dLbl>
          <c:idx val="0"/>
          <c:showLegendKey val="0"/>
          <c:showVal val="0"/>
          <c:showCatName val="0"/>
          <c:showSerName val="0"/>
          <c:showPercent val="1"/>
          <c:showBubbleSize val="0"/>
          <c:extLst>
            <c:ext xmlns:c15="http://schemas.microsoft.com/office/drawing/2012/chart" uri="{CE6537A1-D6FC-4f65-9D91-7224C49458BB}"/>
          </c:extLst>
        </c:dLbl>
      </c:pivotFmt>
      <c:pivotFmt>
        <c:idx val="44"/>
        <c:dLbl>
          <c:idx val="0"/>
          <c:showLegendKey val="0"/>
          <c:showVal val="0"/>
          <c:showCatName val="0"/>
          <c:showSerName val="0"/>
          <c:showPercent val="1"/>
          <c:showBubbleSize val="0"/>
          <c:extLst>
            <c:ext xmlns:c15="http://schemas.microsoft.com/office/drawing/2012/chart" uri="{CE6537A1-D6FC-4f65-9D91-7224C49458BB}"/>
          </c:extLst>
        </c:dLbl>
      </c:pivotFmt>
      <c:pivotFmt>
        <c:idx val="45"/>
        <c:dLbl>
          <c:idx val="0"/>
          <c:showLegendKey val="0"/>
          <c:showVal val="0"/>
          <c:showCatName val="0"/>
          <c:showSerName val="0"/>
          <c:showPercent val="1"/>
          <c:showBubbleSize val="0"/>
          <c:extLst>
            <c:ext xmlns:c15="http://schemas.microsoft.com/office/drawing/2012/chart" uri="{CE6537A1-D6FC-4f65-9D91-7224C49458BB}"/>
          </c:extLst>
        </c:dLbl>
      </c:pivotFmt>
      <c:pivotFmt>
        <c:idx val="46"/>
        <c:dLbl>
          <c:idx val="0"/>
          <c:showLegendKey val="0"/>
          <c:showVal val="0"/>
          <c:showCatName val="0"/>
          <c:showSerName val="0"/>
          <c:showPercent val="1"/>
          <c:showBubbleSize val="0"/>
          <c:extLst>
            <c:ext xmlns:c15="http://schemas.microsoft.com/office/drawing/2012/chart" uri="{CE6537A1-D6FC-4f65-9D91-7224C49458BB}"/>
          </c:extLst>
        </c:dLbl>
      </c:pivotFmt>
      <c:pivotFmt>
        <c:idx val="47"/>
        <c:dLbl>
          <c:idx val="0"/>
          <c:showLegendKey val="0"/>
          <c:showVal val="0"/>
          <c:showCatName val="0"/>
          <c:showSerName val="0"/>
          <c:showPercent val="1"/>
          <c:showBubbleSize val="0"/>
          <c:extLst>
            <c:ext xmlns:c15="http://schemas.microsoft.com/office/drawing/2012/chart" uri="{CE6537A1-D6FC-4f65-9D91-7224C49458BB}"/>
          </c:extLst>
        </c:dLbl>
      </c:pivotFmt>
      <c:pivotFmt>
        <c:idx val="48"/>
        <c:dLbl>
          <c:idx val="0"/>
          <c:showLegendKey val="0"/>
          <c:showVal val="0"/>
          <c:showCatName val="0"/>
          <c:showSerName val="0"/>
          <c:showPercent val="1"/>
          <c:showBubbleSize val="0"/>
          <c:extLst>
            <c:ext xmlns:c15="http://schemas.microsoft.com/office/drawing/2012/chart" uri="{CE6537A1-D6FC-4f65-9D91-7224C49458BB}"/>
          </c:extLst>
        </c:dLbl>
      </c:pivotFmt>
      <c:pivotFmt>
        <c:idx val="49"/>
        <c:dLbl>
          <c:idx val="0"/>
          <c:showLegendKey val="0"/>
          <c:showVal val="0"/>
          <c:showCatName val="0"/>
          <c:showSerName val="0"/>
          <c:showPercent val="1"/>
          <c:showBubbleSize val="0"/>
          <c:extLst>
            <c:ext xmlns:c15="http://schemas.microsoft.com/office/drawing/2012/chart" uri="{CE6537A1-D6FC-4f65-9D91-7224C49458BB}"/>
          </c:extLst>
        </c:dLbl>
      </c:pivotFmt>
      <c:pivotFmt>
        <c:idx val="50"/>
        <c:dLbl>
          <c:idx val="0"/>
          <c:showLegendKey val="0"/>
          <c:showVal val="0"/>
          <c:showCatName val="0"/>
          <c:showSerName val="0"/>
          <c:showPercent val="1"/>
          <c:showBubbleSize val="0"/>
          <c:extLst>
            <c:ext xmlns:c15="http://schemas.microsoft.com/office/drawing/2012/chart" uri="{CE6537A1-D6FC-4f65-9D91-7224C49458BB}"/>
          </c:extLst>
        </c:dLbl>
      </c:pivotFmt>
      <c:pivotFmt>
        <c:idx val="51"/>
        <c:dLbl>
          <c:idx val="0"/>
          <c:showLegendKey val="0"/>
          <c:showVal val="0"/>
          <c:showCatName val="0"/>
          <c:showSerName val="0"/>
          <c:showPercent val="1"/>
          <c:showBubbleSize val="0"/>
          <c:extLst>
            <c:ext xmlns:c15="http://schemas.microsoft.com/office/drawing/2012/chart" uri="{CE6537A1-D6FC-4f65-9D91-7224C49458BB}"/>
          </c:extLst>
        </c:dLbl>
      </c:pivotFmt>
      <c:pivotFmt>
        <c:idx val="52"/>
        <c:dLbl>
          <c:idx val="0"/>
          <c:showLegendKey val="0"/>
          <c:showVal val="0"/>
          <c:showCatName val="0"/>
          <c:showSerName val="0"/>
          <c:showPercent val="1"/>
          <c:showBubbleSize val="0"/>
          <c:extLst>
            <c:ext xmlns:c15="http://schemas.microsoft.com/office/drawing/2012/chart" uri="{CE6537A1-D6FC-4f65-9D91-7224C49458BB}"/>
          </c:extLst>
        </c:dLbl>
      </c:pivotFmt>
      <c:pivotFmt>
        <c:idx val="53"/>
        <c:dLbl>
          <c:idx val="0"/>
          <c:showLegendKey val="0"/>
          <c:showVal val="0"/>
          <c:showCatName val="0"/>
          <c:showSerName val="0"/>
          <c:showPercent val="1"/>
          <c:showBubbleSize val="0"/>
          <c:extLst>
            <c:ext xmlns:c15="http://schemas.microsoft.com/office/drawing/2012/chart" uri="{CE6537A1-D6FC-4f65-9D91-7224C49458BB}"/>
          </c:extLst>
        </c:dLbl>
      </c:pivotFmt>
      <c:pivotFmt>
        <c:idx val="54"/>
        <c:dLbl>
          <c:idx val="0"/>
          <c:showLegendKey val="0"/>
          <c:showVal val="0"/>
          <c:showCatName val="0"/>
          <c:showSerName val="0"/>
          <c:showPercent val="1"/>
          <c:showBubbleSize val="0"/>
          <c:extLst>
            <c:ext xmlns:c15="http://schemas.microsoft.com/office/drawing/2012/chart" uri="{CE6537A1-D6FC-4f65-9D91-7224C49458BB}"/>
          </c:extLst>
        </c:dLbl>
      </c:pivotFmt>
      <c:pivotFmt>
        <c:idx val="55"/>
        <c:dLbl>
          <c:idx val="0"/>
          <c:showLegendKey val="0"/>
          <c:showVal val="0"/>
          <c:showCatName val="0"/>
          <c:showSerName val="0"/>
          <c:showPercent val="1"/>
          <c:showBubbleSize val="0"/>
          <c:extLst>
            <c:ext xmlns:c15="http://schemas.microsoft.com/office/drawing/2012/chart" uri="{CE6537A1-D6FC-4f65-9D91-7224C49458BB}"/>
          </c:extLst>
        </c:dLbl>
      </c:pivotFmt>
      <c:pivotFmt>
        <c:idx val="56"/>
        <c:dLbl>
          <c:idx val="0"/>
          <c:showLegendKey val="0"/>
          <c:showVal val="0"/>
          <c:showCatName val="0"/>
          <c:showSerName val="0"/>
          <c:showPercent val="1"/>
          <c:showBubbleSize val="0"/>
          <c:extLst>
            <c:ext xmlns:c15="http://schemas.microsoft.com/office/drawing/2012/chart" uri="{CE6537A1-D6FC-4f65-9D91-7224C49458BB}"/>
          </c:extLst>
        </c:dLbl>
      </c:pivotFmt>
      <c:pivotFmt>
        <c:idx val="57"/>
        <c:dLbl>
          <c:idx val="0"/>
          <c:showLegendKey val="0"/>
          <c:showVal val="0"/>
          <c:showCatName val="0"/>
          <c:showSerName val="0"/>
          <c:showPercent val="1"/>
          <c:showBubbleSize val="0"/>
          <c:extLst>
            <c:ext xmlns:c15="http://schemas.microsoft.com/office/drawing/2012/chart" uri="{CE6537A1-D6FC-4f65-9D91-7224C49458BB}"/>
          </c:extLst>
        </c:dLbl>
      </c:pivotFmt>
      <c:pivotFmt>
        <c:idx val="58"/>
        <c:dLbl>
          <c:idx val="0"/>
          <c:showLegendKey val="0"/>
          <c:showVal val="0"/>
          <c:showCatName val="0"/>
          <c:showSerName val="0"/>
          <c:showPercent val="1"/>
          <c:showBubbleSize val="0"/>
          <c:extLst>
            <c:ext xmlns:c15="http://schemas.microsoft.com/office/drawing/2012/chart" uri="{CE6537A1-D6FC-4f65-9D91-7224C49458BB}"/>
          </c:extLst>
        </c:dLbl>
      </c:pivotFmt>
      <c:pivotFmt>
        <c:idx val="59"/>
        <c:dLbl>
          <c:idx val="0"/>
          <c:showLegendKey val="0"/>
          <c:showVal val="0"/>
          <c:showCatName val="0"/>
          <c:showSerName val="0"/>
          <c:showPercent val="1"/>
          <c:showBubbleSize val="0"/>
          <c:extLst>
            <c:ext xmlns:c15="http://schemas.microsoft.com/office/drawing/2012/chart" uri="{CE6537A1-D6FC-4f65-9D91-7224C49458BB}"/>
          </c:extLst>
        </c:dLbl>
      </c:pivotFmt>
      <c:pivotFmt>
        <c:idx val="60"/>
        <c:dLbl>
          <c:idx val="0"/>
          <c:showLegendKey val="0"/>
          <c:showVal val="0"/>
          <c:showCatName val="0"/>
          <c:showSerName val="0"/>
          <c:showPercent val="1"/>
          <c:showBubbleSize val="0"/>
          <c:extLst>
            <c:ext xmlns:c15="http://schemas.microsoft.com/office/drawing/2012/chart" uri="{CE6537A1-D6FC-4f65-9D91-7224C49458BB}"/>
          </c:extLst>
        </c:dLbl>
      </c:pivotFmt>
      <c:pivotFmt>
        <c:idx val="61"/>
        <c:dLbl>
          <c:idx val="0"/>
          <c:showLegendKey val="0"/>
          <c:showVal val="0"/>
          <c:showCatName val="0"/>
          <c:showSerName val="0"/>
          <c:showPercent val="1"/>
          <c:showBubbleSize val="0"/>
          <c:extLst>
            <c:ext xmlns:c15="http://schemas.microsoft.com/office/drawing/2012/chart" uri="{CE6537A1-D6FC-4f65-9D91-7224C49458BB}"/>
          </c:extLst>
        </c:dLbl>
      </c:pivotFmt>
      <c:pivotFmt>
        <c:idx val="62"/>
        <c:dLbl>
          <c:idx val="0"/>
          <c:showLegendKey val="0"/>
          <c:showVal val="0"/>
          <c:showCatName val="0"/>
          <c:showSerName val="0"/>
          <c:showPercent val="1"/>
          <c:showBubbleSize val="0"/>
          <c:extLst>
            <c:ext xmlns:c15="http://schemas.microsoft.com/office/drawing/2012/chart" uri="{CE6537A1-D6FC-4f65-9D91-7224C49458BB}"/>
          </c:extLst>
        </c:dLbl>
      </c:pivotFmt>
      <c:pivotFmt>
        <c:idx val="63"/>
        <c:dLbl>
          <c:idx val="0"/>
          <c:showLegendKey val="0"/>
          <c:showVal val="0"/>
          <c:showCatName val="0"/>
          <c:showSerName val="0"/>
          <c:showPercent val="1"/>
          <c:showBubbleSize val="0"/>
          <c:extLst>
            <c:ext xmlns:c15="http://schemas.microsoft.com/office/drawing/2012/chart" uri="{CE6537A1-D6FC-4f65-9D91-7224C49458BB}"/>
          </c:extLst>
        </c:dLbl>
      </c:pivotFmt>
      <c:pivotFmt>
        <c:idx val="64"/>
        <c:dLbl>
          <c:idx val="0"/>
          <c:showLegendKey val="0"/>
          <c:showVal val="0"/>
          <c:showCatName val="0"/>
          <c:showSerName val="0"/>
          <c:showPercent val="1"/>
          <c:showBubbleSize val="0"/>
          <c:extLst>
            <c:ext xmlns:c15="http://schemas.microsoft.com/office/drawing/2012/chart" uri="{CE6537A1-D6FC-4f65-9D91-7224C49458BB}"/>
          </c:extLst>
        </c:dLbl>
      </c:pivotFmt>
      <c:pivotFmt>
        <c:idx val="65"/>
        <c:spPr>
          <a:solidFill>
            <a:schemeClr val="accent1"/>
          </a:solidFill>
          <a:ln w="19050">
            <a:solidFill>
              <a:schemeClr val="lt1"/>
            </a:solidFill>
          </a:ln>
          <a:effectLst/>
        </c:spPr>
        <c:marker>
          <c:symbol val="circle"/>
          <c:size val="5"/>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66"/>
        <c:spPr>
          <a:solidFill>
            <a:schemeClr val="accent1"/>
          </a:solidFill>
          <a:ln w="19050">
            <a:solidFill>
              <a:schemeClr val="lt1"/>
            </a:solidFill>
          </a:ln>
          <a:effectLst/>
        </c:spPr>
      </c:pivotFmt>
      <c:pivotFmt>
        <c:idx val="67"/>
        <c:spPr>
          <a:solidFill>
            <a:schemeClr val="accent2"/>
          </a:solidFill>
          <a:ln w="19050">
            <a:solidFill>
              <a:schemeClr val="lt1"/>
            </a:solidFill>
          </a:ln>
          <a:effectLst/>
        </c:spPr>
      </c:pivotFmt>
      <c:pivotFmt>
        <c:idx val="68"/>
        <c:spPr>
          <a:solidFill>
            <a:schemeClr val="accent3"/>
          </a:solidFill>
          <a:ln w="19050">
            <a:solidFill>
              <a:schemeClr val="lt1"/>
            </a:solidFill>
          </a:ln>
          <a:effectLst/>
        </c:spPr>
      </c:pivotFmt>
      <c:pivotFmt>
        <c:idx val="69"/>
        <c:spPr>
          <a:solidFill>
            <a:schemeClr val="accent4"/>
          </a:solidFill>
          <a:ln w="19050">
            <a:solidFill>
              <a:schemeClr val="lt1"/>
            </a:solidFill>
          </a:ln>
          <a:effectLst/>
        </c:spPr>
      </c:pivotFmt>
      <c:pivotFmt>
        <c:idx val="70"/>
        <c:spPr>
          <a:solidFill>
            <a:schemeClr val="accent5"/>
          </a:solidFill>
          <a:ln w="19050">
            <a:solidFill>
              <a:schemeClr val="lt1"/>
            </a:solidFill>
          </a:ln>
          <a:effectLst/>
        </c:spPr>
      </c:pivotFmt>
      <c:pivotFmt>
        <c:idx val="71"/>
        <c:spPr>
          <a:solidFill>
            <a:schemeClr val="accent6"/>
          </a:solidFill>
          <a:ln w="19050">
            <a:solidFill>
              <a:schemeClr val="lt1"/>
            </a:solidFill>
          </a:ln>
          <a:effectLst/>
        </c:spPr>
      </c:pivotFmt>
      <c:pivotFmt>
        <c:idx val="72"/>
        <c:spPr>
          <a:solidFill>
            <a:schemeClr val="accent1">
              <a:lumMod val="60000"/>
            </a:schemeClr>
          </a:solidFill>
          <a:ln w="19050">
            <a:solidFill>
              <a:schemeClr val="lt1"/>
            </a:solidFill>
          </a:ln>
          <a:effectLst/>
        </c:spPr>
      </c:pivotFmt>
      <c:pivotFmt>
        <c:idx val="73"/>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74"/>
        <c:spPr>
          <a:solidFill>
            <a:schemeClr val="accent1"/>
          </a:solidFill>
          <a:ln w="19050">
            <a:solidFill>
              <a:schemeClr val="lt1"/>
            </a:solidFill>
          </a:ln>
          <a:effectLst/>
        </c:spPr>
      </c:pivotFmt>
      <c:pivotFmt>
        <c:idx val="75"/>
        <c:spPr>
          <a:solidFill>
            <a:schemeClr val="accent1"/>
          </a:solidFill>
          <a:ln w="19050">
            <a:solidFill>
              <a:schemeClr val="lt1"/>
            </a:solidFill>
          </a:ln>
          <a:effectLst/>
        </c:spPr>
      </c:pivotFmt>
      <c:pivotFmt>
        <c:idx val="76"/>
        <c:spPr>
          <a:solidFill>
            <a:schemeClr val="accent1"/>
          </a:solidFill>
          <a:ln w="19050">
            <a:solidFill>
              <a:schemeClr val="lt1"/>
            </a:solidFill>
          </a:ln>
          <a:effectLst/>
        </c:spPr>
      </c:pivotFmt>
      <c:pivotFmt>
        <c:idx val="77"/>
        <c:spPr>
          <a:solidFill>
            <a:schemeClr val="accent1"/>
          </a:solidFill>
          <a:ln w="19050">
            <a:solidFill>
              <a:schemeClr val="lt1"/>
            </a:solidFill>
          </a:ln>
          <a:effectLst/>
        </c:spPr>
      </c:pivotFmt>
      <c:pivotFmt>
        <c:idx val="78"/>
        <c:spPr>
          <a:solidFill>
            <a:schemeClr val="accent1"/>
          </a:solidFill>
          <a:ln w="19050">
            <a:solidFill>
              <a:schemeClr val="lt1"/>
            </a:solidFill>
          </a:ln>
          <a:effectLst/>
        </c:spPr>
      </c:pivotFmt>
      <c:pivotFmt>
        <c:idx val="79"/>
        <c:spPr>
          <a:solidFill>
            <a:schemeClr val="accent1"/>
          </a:solidFill>
          <a:ln w="19050">
            <a:solidFill>
              <a:schemeClr val="lt1"/>
            </a:solidFill>
          </a:ln>
          <a:effectLst/>
        </c:spPr>
      </c:pivotFmt>
      <c:pivotFmt>
        <c:idx val="80"/>
        <c:spPr>
          <a:solidFill>
            <a:schemeClr val="accent1"/>
          </a:solidFill>
          <a:ln w="19050">
            <a:solidFill>
              <a:schemeClr val="lt1"/>
            </a:solidFill>
          </a:ln>
          <a:effectLst/>
        </c:spPr>
      </c:pivotFmt>
      <c:pivotFmt>
        <c:idx val="81"/>
        <c:spPr>
          <a:solidFill>
            <a:schemeClr val="accent1"/>
          </a:solidFill>
          <a:ln w="19050">
            <a:solidFill>
              <a:schemeClr val="lt1"/>
            </a:solid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pivotFmt>
      <c:pivotFmt>
        <c:idx val="82"/>
        <c:spPr>
          <a:solidFill>
            <a:schemeClr val="accent1"/>
          </a:solidFill>
          <a:ln w="19050">
            <a:solidFill>
              <a:schemeClr val="lt1"/>
            </a:solidFill>
          </a:ln>
          <a:effectLst/>
        </c:spPr>
      </c:pivotFmt>
      <c:pivotFmt>
        <c:idx val="83"/>
        <c:spPr>
          <a:solidFill>
            <a:schemeClr val="accent1"/>
          </a:solidFill>
          <a:ln w="19050">
            <a:solidFill>
              <a:schemeClr val="lt1"/>
            </a:solidFill>
          </a:ln>
          <a:effectLst/>
        </c:spPr>
      </c:pivotFmt>
      <c:pivotFmt>
        <c:idx val="84"/>
        <c:spPr>
          <a:solidFill>
            <a:schemeClr val="accent1"/>
          </a:solidFill>
          <a:ln w="19050">
            <a:solidFill>
              <a:schemeClr val="lt1"/>
            </a:solidFill>
          </a:ln>
          <a:effectLst/>
        </c:spPr>
      </c:pivotFmt>
      <c:pivotFmt>
        <c:idx val="85"/>
        <c:spPr>
          <a:solidFill>
            <a:schemeClr val="accent1"/>
          </a:solidFill>
          <a:ln w="19050">
            <a:solidFill>
              <a:schemeClr val="lt1"/>
            </a:solidFill>
          </a:ln>
          <a:effectLst/>
        </c:spPr>
      </c:pivotFmt>
      <c:pivotFmt>
        <c:idx val="86"/>
        <c:spPr>
          <a:solidFill>
            <a:schemeClr val="accent1"/>
          </a:solidFill>
          <a:ln w="19050">
            <a:solidFill>
              <a:schemeClr val="lt1"/>
            </a:solidFill>
          </a:ln>
          <a:effectLst/>
        </c:spPr>
      </c:pivotFmt>
      <c:pivotFmt>
        <c:idx val="87"/>
        <c:spPr>
          <a:solidFill>
            <a:schemeClr val="accent1"/>
          </a:solidFill>
          <a:ln w="19050">
            <a:solidFill>
              <a:schemeClr val="lt1"/>
            </a:solidFill>
          </a:ln>
          <a:effectLst/>
        </c:spPr>
      </c:pivotFmt>
      <c:pivotFmt>
        <c:idx val="88"/>
        <c:spPr>
          <a:solidFill>
            <a:schemeClr val="accent1"/>
          </a:solidFill>
          <a:ln w="19050">
            <a:solidFill>
              <a:schemeClr val="lt1"/>
            </a:solidFill>
          </a:ln>
          <a:effectLst/>
        </c:spPr>
      </c:pivotFmt>
    </c:pivotFmts>
    <c:plotArea>
      <c:layout>
        <c:manualLayout>
          <c:layoutTarget val="inner"/>
          <c:xMode val="edge"/>
          <c:yMode val="edge"/>
          <c:x val="6.8581452326567829E-2"/>
          <c:y val="0.24434425082811881"/>
          <c:w val="0.40511597387535858"/>
          <c:h val="0.63154030972714514"/>
        </c:manualLayout>
      </c:layout>
      <c:doughnutChart>
        <c:varyColors val="1"/>
        <c:ser>
          <c:idx val="0"/>
          <c:order val="0"/>
          <c:tx>
            <c:strRef>
              <c:f>Sheet5!$B$3</c:f>
              <c:strCache>
                <c:ptCount val="1"/>
                <c:pt idx="0">
                  <c:v>Total</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C0E-46E1-9B41-3BE3C7BAACA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BC0E-46E1-9B41-3BE3C7BAACA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C0E-46E1-9B41-3BE3C7BAACA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C0E-46E1-9B41-3BE3C7BAACAB}"/>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BC0E-46E1-9B41-3BE3C7BAACAB}"/>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BC0E-46E1-9B41-3BE3C7BAACAB}"/>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BC0E-46E1-9B41-3BE3C7BAACAB}"/>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0"/>
            <c:extLst>
              <c:ext xmlns:c15="http://schemas.microsoft.com/office/drawing/2012/chart" uri="{CE6537A1-D6FC-4f65-9D91-7224C49458BB}"/>
            </c:extLst>
          </c:dLbls>
          <c:cat>
            <c:strRef>
              <c:f>Sheet5!$A$4:$A$11</c:f>
              <c:strCache>
                <c:ptCount val="7"/>
                <c:pt idx="0">
                  <c:v>P 1 O regiune mai competitivă </c:v>
                </c:pt>
                <c:pt idx="1">
                  <c:v>P 2 O regiune cu localități prietenoase cu mediul </c:v>
                </c:pt>
                <c:pt idx="2">
                  <c:v>P 3 O regiune cu emisii de carbon reduse</c:v>
                </c:pt>
                <c:pt idx="3">
                  <c:v>P 4 O regiune accesibilă</c:v>
                </c:pt>
                <c:pt idx="4">
                  <c:v>P 5 O regiune educată </c:v>
                </c:pt>
                <c:pt idx="5">
                  <c:v>P 6 O regiune atractivă</c:v>
                </c:pt>
                <c:pt idx="6">
                  <c:v>P 7 Asistența tehnică</c:v>
                </c:pt>
              </c:strCache>
            </c:strRef>
          </c:cat>
          <c:val>
            <c:numRef>
              <c:f>Sheet5!$B$4:$B$11</c:f>
              <c:numCache>
                <c:formatCode>General</c:formatCode>
                <c:ptCount val="7"/>
                <c:pt idx="0">
                  <c:v>13622365.200000001</c:v>
                </c:pt>
                <c:pt idx="1">
                  <c:v>43277697</c:v>
                </c:pt>
                <c:pt idx="2">
                  <c:v>17907225.300000001</c:v>
                </c:pt>
                <c:pt idx="3">
                  <c:v>45000000</c:v>
                </c:pt>
                <c:pt idx="4">
                  <c:v>4969920</c:v>
                </c:pt>
                <c:pt idx="5">
                  <c:v>21484052</c:v>
                </c:pt>
                <c:pt idx="6">
                  <c:v>0</c:v>
                </c:pt>
              </c:numCache>
            </c:numRef>
          </c:val>
          <c:extLst>
            <c:ext xmlns:c16="http://schemas.microsoft.com/office/drawing/2014/chart" uri="{C3380CC4-5D6E-409C-BE32-E72D297353CC}">
              <c16:uniqueId val="{0000000E-BC0E-46E1-9B41-3BE3C7BAACAB}"/>
            </c:ext>
          </c:extLst>
        </c:ser>
        <c:dLbls>
          <c:showLegendKey val="0"/>
          <c:showVal val="1"/>
          <c:showCatName val="0"/>
          <c:showSerName val="0"/>
          <c:showPercent val="0"/>
          <c:showBubbleSize val="0"/>
          <c:showLeaderLines val="0"/>
        </c:dLbls>
        <c:firstSliceAng val="0"/>
        <c:holeSize val="75"/>
      </c:doughnutChart>
      <c:spPr>
        <a:noFill/>
        <a:ln>
          <a:noFill/>
        </a:ln>
        <a:effectLst/>
      </c:spPr>
    </c:plotArea>
    <c:legend>
      <c:legendPos val="r"/>
      <c:layout>
        <c:manualLayout>
          <c:xMode val="edge"/>
          <c:yMode val="edge"/>
          <c:x val="0.47515530393677041"/>
          <c:y val="0.13374692017174741"/>
          <c:w val="0.49986493884548938"/>
          <c:h val="0.82363292733876603"/>
        </c:manualLayout>
      </c:layout>
      <c:overlay val="0"/>
      <c:spPr>
        <a:noFill/>
        <a:ln>
          <a:noFill/>
        </a:ln>
        <a:effectLst/>
      </c:spPr>
      <c:txPr>
        <a:bodyPr rot="0" spcFirstLastPara="1" vertOverflow="ellipsis" vert="horz" wrap="square" anchor="ctr" anchorCtr="1"/>
        <a:lstStyle/>
        <a:p>
          <a:pPr>
            <a:defRPr sz="8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ro-RO"/>
        </a:p>
      </c:txPr>
    </c:title>
    <c:autoTitleDeleted val="0"/>
    <c:plotArea>
      <c:layout>
        <c:manualLayout>
          <c:layoutTarget val="inner"/>
          <c:xMode val="edge"/>
          <c:yMode val="edge"/>
          <c:x val="9.996062503602858E-2"/>
          <c:y val="0.1882926829268293"/>
          <c:w val="0.87274070267212378"/>
          <c:h val="0.63821187454757644"/>
        </c:manualLayout>
      </c:layout>
      <c:barChart>
        <c:barDir val="col"/>
        <c:grouping val="clustered"/>
        <c:varyColors val="0"/>
        <c:ser>
          <c:idx val="1"/>
          <c:order val="1"/>
          <c:tx>
            <c:strRef>
              <c:f>'LL alocari pivot'!$D$82</c:f>
              <c:strCache>
                <c:ptCount val="1"/>
                <c:pt idx="0">
                  <c:v> din care ITI Delta Dunării (EUR) FEDR </c:v>
                </c:pt>
              </c:strCache>
            </c:strRef>
          </c:tx>
          <c:spPr>
            <a:solidFill>
              <a:schemeClr val="bg2">
                <a:lumMod val="90000"/>
              </a:schemeClr>
            </a:solidFill>
            <a:ln>
              <a:noFill/>
            </a:ln>
            <a:effectLst/>
          </c:spPr>
          <c:invertIfNegative val="0"/>
          <c:dPt>
            <c:idx val="4"/>
            <c:invertIfNegative val="0"/>
            <c:bubble3D val="0"/>
            <c:spPr>
              <a:solidFill>
                <a:schemeClr val="bg2">
                  <a:lumMod val="90000"/>
                </a:schemeClr>
              </a:solidFill>
              <a:ln>
                <a:solidFill>
                  <a:srgbClr val="FF0000"/>
                </a:solidFill>
              </a:ln>
              <a:effectLst/>
            </c:spPr>
            <c:extLst>
              <c:ext xmlns:c16="http://schemas.microsoft.com/office/drawing/2014/chart" uri="{C3380CC4-5D6E-409C-BE32-E72D297353CC}">
                <c16:uniqueId val="{00000001-538E-4B3F-93B6-75FABD8C6357}"/>
              </c:ext>
            </c:extLst>
          </c:dPt>
          <c:dPt>
            <c:idx val="5"/>
            <c:invertIfNegative val="0"/>
            <c:bubble3D val="0"/>
            <c:spPr>
              <a:solidFill>
                <a:schemeClr val="bg2">
                  <a:lumMod val="90000"/>
                </a:schemeClr>
              </a:solidFill>
              <a:ln>
                <a:solidFill>
                  <a:srgbClr val="FF0000"/>
                </a:solidFill>
              </a:ln>
              <a:effectLst/>
            </c:spPr>
            <c:extLst>
              <c:ext xmlns:c16="http://schemas.microsoft.com/office/drawing/2014/chart" uri="{C3380CC4-5D6E-409C-BE32-E72D297353CC}">
                <c16:uniqueId val="{00000003-538E-4B3F-93B6-75FABD8C6357}"/>
              </c:ext>
            </c:extLst>
          </c:dPt>
          <c:dPt>
            <c:idx val="6"/>
            <c:invertIfNegative val="0"/>
            <c:bubble3D val="0"/>
            <c:spPr>
              <a:solidFill>
                <a:schemeClr val="bg2">
                  <a:lumMod val="90000"/>
                </a:schemeClr>
              </a:solidFill>
              <a:ln>
                <a:solidFill>
                  <a:srgbClr val="FF0000"/>
                </a:solidFill>
              </a:ln>
              <a:effectLst/>
            </c:spPr>
            <c:extLst>
              <c:ext xmlns:c16="http://schemas.microsoft.com/office/drawing/2014/chart" uri="{C3380CC4-5D6E-409C-BE32-E72D297353CC}">
                <c16:uniqueId val="{00000005-538E-4B3F-93B6-75FABD8C6357}"/>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ro-RO"/>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'LL alocari pivot'!$B$83:$B$96</c:f>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AT</c:v>
                </c:pt>
              </c:strCache>
            </c:strRef>
          </c:cat>
          <c:val>
            <c:numRef>
              <c:f>'LL alocari pivot'!$D$83:$D$96</c:f>
              <c:numCache>
                <c:formatCode>_(* #,##0.00_);_(* \(#,##0.00\);_(* "-"??_);_(@_)</c:formatCode>
                <c:ptCount val="14"/>
                <c:pt idx="0">
                  <c:v>0</c:v>
                </c:pt>
                <c:pt idx="1">
                  <c:v>1.3362970000000001</c:v>
                </c:pt>
                <c:pt idx="2">
                  <c:v>12.286068200000001</c:v>
                </c:pt>
                <c:pt idx="3">
                  <c:v>0</c:v>
                </c:pt>
                <c:pt idx="4">
                  <c:v>16.085000000000001</c:v>
                </c:pt>
                <c:pt idx="5">
                  <c:v>10.931041</c:v>
                </c:pt>
                <c:pt idx="6">
                  <c:v>16.261655999999999</c:v>
                </c:pt>
                <c:pt idx="7">
                  <c:v>17.9072253</c:v>
                </c:pt>
                <c:pt idx="8">
                  <c:v>45</c:v>
                </c:pt>
                <c:pt idx="9">
                  <c:v>4.9699200000000001</c:v>
                </c:pt>
                <c:pt idx="10">
                  <c:v>0</c:v>
                </c:pt>
                <c:pt idx="11">
                  <c:v>10.560578</c:v>
                </c:pt>
                <c:pt idx="12">
                  <c:v>10.923474000000001</c:v>
                </c:pt>
                <c:pt idx="13">
                  <c:v>0</c:v>
                </c:pt>
              </c:numCache>
            </c:numRef>
          </c:val>
          <c:extLst>
            <c:ext xmlns:c16="http://schemas.microsoft.com/office/drawing/2014/chart" uri="{C3380CC4-5D6E-409C-BE32-E72D297353CC}">
              <c16:uniqueId val="{00000006-538E-4B3F-93B6-75FABD8C6357}"/>
            </c:ext>
          </c:extLst>
        </c:ser>
        <c:dLbls>
          <c:dLblPos val="outEnd"/>
          <c:showLegendKey val="0"/>
          <c:showVal val="1"/>
          <c:showCatName val="0"/>
          <c:showSerName val="0"/>
          <c:showPercent val="0"/>
          <c:showBubbleSize val="0"/>
        </c:dLbls>
        <c:gapWidth val="219"/>
        <c:overlap val="-27"/>
        <c:axId val="1688802640"/>
        <c:axId val="1688801680"/>
        <c:extLst>
          <c:ext xmlns:c15="http://schemas.microsoft.com/office/drawing/2012/chart" uri="{02D57815-91ED-43cb-92C2-25804820EDAC}">
            <c15:filteredBarSeries>
              <c15:ser>
                <c:idx val="0"/>
                <c:order val="0"/>
                <c:tx>
                  <c:strRef>
                    <c:extLst>
                      <c:ext uri="{02D57815-91ED-43cb-92C2-25804820EDAC}">
                        <c15:formulaRef>
                          <c15:sqref>'LL alocari pivot'!$C$82</c15:sqref>
                        </c15:formulaRef>
                      </c:ext>
                    </c:extLst>
                    <c:strCache>
                      <c:ptCount val="1"/>
                      <c:pt idx="0">
                        <c:v>  Alocare Regiunea SE (EUR) FEDR </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ro-RO"/>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'LL alocari pivot'!$B$83:$B$96</c15:sqref>
                        </c15:formulaRef>
                      </c:ext>
                    </c:extLst>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AT</c:v>
                      </c:pt>
                    </c:strCache>
                  </c:strRef>
                </c:cat>
                <c:val>
                  <c:numRef>
                    <c:extLst>
                      <c:ext uri="{02D57815-91ED-43cb-92C2-25804820EDAC}">
                        <c15:formulaRef>
                          <c15:sqref>'LL alocari pivot'!$C$83:$C$96</c15:sqref>
                        </c15:formulaRef>
                      </c:ext>
                    </c:extLst>
                    <c:numCache>
                      <c:formatCode>_(* #,##0.00_);_(* \(#,##0.00\);_(* "-"??_);_(@_)</c:formatCode>
                      <c:ptCount val="14"/>
                      <c:pt idx="0">
                        <c:v>43.487634999999997</c:v>
                      </c:pt>
                      <c:pt idx="1">
                        <c:v>38.362969999999997</c:v>
                      </c:pt>
                      <c:pt idx="2">
                        <c:v>221.860682</c:v>
                      </c:pt>
                      <c:pt idx="3">
                        <c:v>5</c:v>
                      </c:pt>
                      <c:pt idx="4">
                        <c:v>171.1</c:v>
                      </c:pt>
                      <c:pt idx="5">
                        <c:v>109.31041500000001</c:v>
                      </c:pt>
                      <c:pt idx="6">
                        <c:v>27</c:v>
                      </c:pt>
                      <c:pt idx="7">
                        <c:v>170.321133</c:v>
                      </c:pt>
                      <c:pt idx="8">
                        <c:v>200.63259400000001</c:v>
                      </c:pt>
                      <c:pt idx="9">
                        <c:v>45.849198000000001</c:v>
                      </c:pt>
                      <c:pt idx="10">
                        <c:v>2</c:v>
                      </c:pt>
                      <c:pt idx="11">
                        <c:v>100.444912</c:v>
                      </c:pt>
                      <c:pt idx="12">
                        <c:v>50.044911999999997</c:v>
                      </c:pt>
                      <c:pt idx="13">
                        <c:v>53.346387</c:v>
                      </c:pt>
                    </c:numCache>
                  </c:numRef>
                </c:val>
                <c:extLst>
                  <c:ext xmlns:c16="http://schemas.microsoft.com/office/drawing/2014/chart" uri="{C3380CC4-5D6E-409C-BE32-E72D297353CC}">
                    <c16:uniqueId val="{00000007-538E-4B3F-93B6-75FABD8C6357}"/>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'LL alocari pivot'!$E$82</c15:sqref>
                        </c15:formulaRef>
                      </c:ext>
                    </c:extLst>
                    <c:strCache>
                      <c:ptCount val="1"/>
                      <c:pt idx="0">
                        <c:v>% ITI DD in total OS</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ro-RO"/>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'LL alocari pivot'!$B$83:$B$96</c15:sqref>
                        </c15:formulaRef>
                      </c:ext>
                    </c:extLst>
                    <c:strCache>
                      <c:ptCount val="14"/>
                      <c:pt idx="0">
                        <c:v>OS1.1</c:v>
                      </c:pt>
                      <c:pt idx="1">
                        <c:v>OS1.2</c:v>
                      </c:pt>
                      <c:pt idx="2">
                        <c:v>OS1.3</c:v>
                      </c:pt>
                      <c:pt idx="3">
                        <c:v>OS1.4</c:v>
                      </c:pt>
                      <c:pt idx="4">
                        <c:v>OS2.1</c:v>
                      </c:pt>
                      <c:pt idx="5">
                        <c:v>OS2.4</c:v>
                      </c:pt>
                      <c:pt idx="6">
                        <c:v>OS2.7</c:v>
                      </c:pt>
                      <c:pt idx="7">
                        <c:v>OS2.8</c:v>
                      </c:pt>
                      <c:pt idx="8">
                        <c:v>OS3.2</c:v>
                      </c:pt>
                      <c:pt idx="9">
                        <c:v>OS4.2</c:v>
                      </c:pt>
                      <c:pt idx="10">
                        <c:v>OS4.6</c:v>
                      </c:pt>
                      <c:pt idx="11">
                        <c:v>OS5.1</c:v>
                      </c:pt>
                      <c:pt idx="12">
                        <c:v>OS5.2</c:v>
                      </c:pt>
                      <c:pt idx="13">
                        <c:v>AT</c:v>
                      </c:pt>
                    </c:strCache>
                  </c:strRef>
                </c:cat>
                <c:val>
                  <c:numRef>
                    <c:extLst xmlns:c15="http://schemas.microsoft.com/office/drawing/2012/chart">
                      <c:ext xmlns:c15="http://schemas.microsoft.com/office/drawing/2012/chart" uri="{02D57815-91ED-43cb-92C2-25804820EDAC}">
                        <c15:formulaRef>
                          <c15:sqref>'LL alocari pivot'!$E$83:$E$96</c15:sqref>
                        </c15:formulaRef>
                      </c:ext>
                    </c:extLst>
                    <c:numCache>
                      <c:formatCode>0.0%</c:formatCode>
                      <c:ptCount val="14"/>
                      <c:pt idx="0">
                        <c:v>0</c:v>
                      </c:pt>
                      <c:pt idx="1">
                        <c:v>3.4832991293426971E-2</c:v>
                      </c:pt>
                      <c:pt idx="2">
                        <c:v>5.53774021121958E-2</c:v>
                      </c:pt>
                      <c:pt idx="3">
                        <c:v>0</c:v>
                      </c:pt>
                      <c:pt idx="4">
                        <c:v>9.4009351256575113E-2</c:v>
                      </c:pt>
                      <c:pt idx="5">
                        <c:v>9.9999995425870444E-2</c:v>
                      </c:pt>
                      <c:pt idx="6">
                        <c:v>0.60228355555555546</c:v>
                      </c:pt>
                      <c:pt idx="7">
                        <c:v>0.1051380118519996</c:v>
                      </c:pt>
                      <c:pt idx="8">
                        <c:v>0.22429057563797433</c:v>
                      </c:pt>
                      <c:pt idx="9">
                        <c:v>0.10839709780746874</c:v>
                      </c:pt>
                      <c:pt idx="10">
                        <c:v>0</c:v>
                      </c:pt>
                      <c:pt idx="11">
                        <c:v>0.10513800838413796</c:v>
                      </c:pt>
                      <c:pt idx="12">
                        <c:v>0.21827341808493941</c:v>
                      </c:pt>
                      <c:pt idx="13">
                        <c:v>0</c:v>
                      </c:pt>
                    </c:numCache>
                  </c:numRef>
                </c:val>
                <c:extLst xmlns:c15="http://schemas.microsoft.com/office/drawing/2012/chart">
                  <c:ext xmlns:c16="http://schemas.microsoft.com/office/drawing/2014/chart" uri="{C3380CC4-5D6E-409C-BE32-E72D297353CC}">
                    <c16:uniqueId val="{00000008-538E-4B3F-93B6-75FABD8C6357}"/>
                  </c:ext>
                </c:extLst>
              </c15:ser>
            </c15:filteredBarSeries>
          </c:ext>
        </c:extLst>
      </c:barChart>
      <c:catAx>
        <c:axId val="16888026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o-RO"/>
          </a:p>
        </c:txPr>
        <c:crossAx val="1688801680"/>
        <c:crosses val="autoZero"/>
        <c:auto val="1"/>
        <c:lblAlgn val="ctr"/>
        <c:lblOffset val="100"/>
        <c:noMultiLvlLbl val="0"/>
      </c:catAx>
      <c:valAx>
        <c:axId val="1688801680"/>
        <c:scaling>
          <c:orientation val="minMax"/>
        </c:scaling>
        <c:delete val="0"/>
        <c:axPos val="l"/>
        <c:majorGridlines>
          <c:spPr>
            <a:ln w="9525" cap="flat" cmpd="sng" algn="ctr">
              <a:solidFill>
                <a:schemeClr val="tx1">
                  <a:lumMod val="15000"/>
                  <a:lumOff val="85000"/>
                </a:schemeClr>
              </a:solidFill>
              <a:round/>
            </a:ln>
            <a:effectLst/>
          </c:spPr>
        </c:majorGridlines>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o-RO"/>
          </a:p>
        </c:txPr>
        <c:crossAx val="16888026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ro-RO"/>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[Alocare (version 1).xlsb]Sheet16!PivotTable5</c:name>
    <c:fmtId val="-1"/>
  </c:pivotSource>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100"/>
              <a:t>Total</a:t>
            </a:r>
            <a:r>
              <a:rPr lang="ro-RO" sz="1100"/>
              <a:t> 31 mil. LEI</a:t>
            </a:r>
            <a:endParaRPr lang="en-US" sz="110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ro-RO"/>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ro-RO"/>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ro-RO"/>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ro-RO"/>
            </a:p>
          </c:txPr>
          <c:showLegendKey val="0"/>
          <c:showVal val="0"/>
          <c:showCatName val="0"/>
          <c:showSerName val="0"/>
          <c:showPercent val="0"/>
          <c:showBubbleSize val="0"/>
          <c:extLst>
            <c:ext xmlns:c15="http://schemas.microsoft.com/office/drawing/2012/chart" uri="{CE6537A1-D6FC-4f65-9D91-7224C49458BB}"/>
          </c:extLst>
        </c:dLbl>
      </c:pivotFmt>
      <c:pivotFmt>
        <c:idx val="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ro-RO"/>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Sheet16!$B$3</c:f>
              <c:strCache>
                <c:ptCount val="1"/>
                <c:pt idx="0">
                  <c:v>Total</c:v>
                </c:pt>
              </c:strCache>
            </c:strRef>
          </c:tx>
          <c:spPr>
            <a:solidFill>
              <a:schemeClr val="accent1"/>
            </a:solidFill>
            <a:ln>
              <a:noFill/>
            </a:ln>
            <a:effectLst/>
          </c:spPr>
          <c:invertIfNegative val="0"/>
          <c:cat>
            <c:strRef>
              <c:f>Sheet16!$A$4:$A$7</c:f>
              <c:strCache>
                <c:ptCount val="3"/>
                <c:pt idx="0">
                  <c:v>UAT Municipiul Tulcea</c:v>
                </c:pt>
                <c:pt idx="1">
                  <c:v>UAT Oraș Isaccea</c:v>
                </c:pt>
                <c:pt idx="2">
                  <c:v>UAT Oraș Măcin</c:v>
                </c:pt>
              </c:strCache>
            </c:strRef>
          </c:cat>
          <c:val>
            <c:numRef>
              <c:f>Sheet16!$B$4:$B$7</c:f>
              <c:numCache>
                <c:formatCode>#,##0.00</c:formatCode>
                <c:ptCount val="3"/>
                <c:pt idx="0">
                  <c:v>13839841.380810365</c:v>
                </c:pt>
                <c:pt idx="1">
                  <c:v>989132.80000000005</c:v>
                </c:pt>
                <c:pt idx="2">
                  <c:v>17102045.424000002</c:v>
                </c:pt>
              </c:numCache>
            </c:numRef>
          </c:val>
          <c:extLst>
            <c:ext xmlns:c16="http://schemas.microsoft.com/office/drawing/2014/chart" uri="{C3380CC4-5D6E-409C-BE32-E72D297353CC}">
              <c16:uniqueId val="{00000000-8BF9-4376-ABB3-6C8BB8746BD5}"/>
            </c:ext>
          </c:extLst>
        </c:ser>
        <c:dLbls>
          <c:showLegendKey val="0"/>
          <c:showVal val="0"/>
          <c:showCatName val="0"/>
          <c:showSerName val="0"/>
          <c:showPercent val="0"/>
          <c:showBubbleSize val="0"/>
        </c:dLbls>
        <c:gapWidth val="219"/>
        <c:overlap val="-27"/>
        <c:axId val="1132233456"/>
        <c:axId val="1132232016"/>
      </c:barChart>
      <c:catAx>
        <c:axId val="11322334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o-RO"/>
          </a:p>
        </c:txPr>
        <c:crossAx val="1132232016"/>
        <c:crosses val="autoZero"/>
        <c:auto val="1"/>
        <c:lblAlgn val="ctr"/>
        <c:lblOffset val="100"/>
        <c:noMultiLvlLbl val="0"/>
      </c:catAx>
      <c:valAx>
        <c:axId val="11322320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o-RO"/>
          </a:p>
        </c:txPr>
        <c:crossAx val="1132233456"/>
        <c:crosses val="autoZero"/>
        <c:crossBetween val="between"/>
        <c:dispUnits>
          <c:builtInUnit val="millions"/>
          <c:dispUnitsLbl>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Mil</a:t>
                  </a:r>
                </a:p>
              </c:rich>
            </c:tx>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ro-RO"/>
              </a:p>
            </c:txPr>
          </c:dispUnitsLbl>
        </c:dispUnits>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o-RO"/>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ro-RO"/>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9C3CFB-D20D-4E12-B958-CC371B11A752}" type="datetimeFigureOut">
              <a:rPr lang="en-US" smtClean="0"/>
              <a:t>3/24/2025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531DE9-210E-437C-96B4-C24153D829E2}" type="slidenum">
              <a:rPr lang="en-US" smtClean="0"/>
              <a:t>‹#›</a:t>
            </a:fld>
            <a:endParaRPr lang="en-US"/>
          </a:p>
        </p:txBody>
      </p:sp>
    </p:spTree>
    <p:extLst>
      <p:ext uri="{BB962C8B-B14F-4D97-AF65-F5344CB8AC3E}">
        <p14:creationId xmlns:p14="http://schemas.microsoft.com/office/powerpoint/2010/main" val="39333043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1FEEF-965B-E67C-1FB3-2A8F9391A94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824170B-4DE8-2E6F-B5BC-EFC5FD3356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804F758-1324-BB5B-6748-242F094D480F}"/>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E2BA20D0-E7F2-0073-D2D4-125F221B85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0C4651-4F14-BE39-7C80-8FC0441DF9CB}"/>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565873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7D998-31F2-938E-30A4-3EE7763AF1B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0CC0106-8538-13EA-9902-79B81605465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BB5C5C-F38B-55B2-1FCE-DAED8048979C}"/>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DDF1D3BF-CC9A-FC95-B395-EE86AC7C13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B83995-4192-E431-FB08-5305A37C89A5}"/>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61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0F6A2C-C511-3ED2-9230-4C7C7571396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A49A0D8-8755-556D-8AB7-41692A74010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A3B76A-0457-C998-FC97-E35C1BCD93D4}"/>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CDBB001A-2BAE-D5DA-B400-9B3B27742B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41DB82-2EA0-D744-4182-B6D90C911B5C}"/>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1961179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B2F33-E1D2-F849-F4D4-D4F611C45F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AD9A3C5-E066-7EE3-3135-259479359E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1C4DF9-5927-019F-04A3-ECA7B3E62BF7}"/>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B01C0DE3-EC64-2FB6-0FBC-E93FB5444E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474391-0245-8E4F-CDCD-3E74BC2AC733}"/>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3060681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9CC45-B0AD-D77A-9F4B-93DB298AB5D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5ECBAC4-21FB-456C-5E8E-5D5195E9A1B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782BE9-6F87-F986-E61C-8C5EAF775CC1}"/>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0DF73F38-6993-0DDD-1871-1724F27A5D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8363B8-7907-100D-A788-3B1951B18F45}"/>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292640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FF99F-00F5-2F77-29DB-B35AE735DE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23046E-2209-8F8B-F1B6-1783F847C23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05D542F-F63D-0973-B220-E691FF3D21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DB6E9B3-3682-75A9-B79B-FA90F0C0B144}"/>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6" name="Footer Placeholder 5">
            <a:extLst>
              <a:ext uri="{FF2B5EF4-FFF2-40B4-BE49-F238E27FC236}">
                <a16:creationId xmlns:a16="http://schemas.microsoft.com/office/drawing/2014/main" id="{5048DE26-26D8-569E-87F5-E431CCC942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B490317-143F-2145-9D32-B3C066FC7952}"/>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002211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B3125-7300-90AE-6D1B-2BD91CF39C3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70ED37-C62E-73DE-2200-58E668F309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AB8D24-2A85-D096-5137-7EE67EAC3B3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5869F1A-2DF4-11D7-6B22-3B286C986F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2A512E9-9055-2F4E-C6D8-6315A430299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A9C65FC-A1CA-D86D-2253-CD40D8225C2A}"/>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8" name="Footer Placeholder 7">
            <a:extLst>
              <a:ext uri="{FF2B5EF4-FFF2-40B4-BE49-F238E27FC236}">
                <a16:creationId xmlns:a16="http://schemas.microsoft.com/office/drawing/2014/main" id="{15D8CC31-6C1D-FEB6-EDC3-5695A7A4E7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24B7B5A-D15F-DFB5-22A5-F6CDB8267ADC}"/>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701629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5C8B6-90F2-9AE5-E085-4D88292ABD3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7C64056-2844-62C0-0089-53A0EF2DEED8}"/>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4" name="Footer Placeholder 3">
            <a:extLst>
              <a:ext uri="{FF2B5EF4-FFF2-40B4-BE49-F238E27FC236}">
                <a16:creationId xmlns:a16="http://schemas.microsoft.com/office/drawing/2014/main" id="{D4ADDB5C-C455-0F59-A5AE-8B752888CCA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7C5B81B-79AF-C5E8-A651-CD84BDDA98B8}"/>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180348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E58403-DC15-8DE3-2288-35ED0E04DE36}"/>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3" name="Footer Placeholder 2">
            <a:extLst>
              <a:ext uri="{FF2B5EF4-FFF2-40B4-BE49-F238E27FC236}">
                <a16:creationId xmlns:a16="http://schemas.microsoft.com/office/drawing/2014/main" id="{9CB49235-8A57-41CD-5476-5A9CA9C6AB0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E7A17A1-1EA9-54C1-73F3-2F4498E56FB9}"/>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1713606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5256B-C948-6577-5D21-0CDFC276C0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7FD8AE2-106D-0144-5108-A2860C7321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0CEFAAE-9658-511E-F5CD-CF0FBE019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94994E-296B-D720-6DF6-67CBFEF234E4}"/>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6" name="Footer Placeholder 5">
            <a:extLst>
              <a:ext uri="{FF2B5EF4-FFF2-40B4-BE49-F238E27FC236}">
                <a16:creationId xmlns:a16="http://schemas.microsoft.com/office/drawing/2014/main" id="{7EC16325-10BF-CC90-6212-865A9F2C3E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3EDDE4-6630-8F22-85B7-A2EA0BCD982A}"/>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3379797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D87B3-564C-E3D7-752F-800D1A7B02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A02F0CB-52AF-FD54-AC00-2CCF1AB7C5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1FD5300-E0A2-C7C0-A776-50A9BA8EEE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867C54-6080-1F6E-2F25-7CEB3910801A}"/>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6" name="Footer Placeholder 5">
            <a:extLst>
              <a:ext uri="{FF2B5EF4-FFF2-40B4-BE49-F238E27FC236}">
                <a16:creationId xmlns:a16="http://schemas.microsoft.com/office/drawing/2014/main" id="{51C9799D-C1D6-9C64-5966-55E39F7861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5E7E6C-26AB-ED2F-D27A-ED1AABF910E6}"/>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2344538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4E081E-9C14-B1CD-B8D8-38E6E61DB6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AF5DE53-BC5D-195E-F747-D1E6CCD8AC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EEFB22-AC78-DC43-7DE2-E4D483B1C6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5D347225-EE58-39D5-7C0D-B5FDBFFAAC1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7157F84A-C79A-CCB6-7BD8-21F2B2CE2E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AC1A43E-EFA7-4448-A9D3-9B3D0A9063EF}" type="slidenum">
              <a:rPr lang="en-US" smtClean="0"/>
              <a:t>‹#›</a:t>
            </a:fld>
            <a:endParaRPr lang="en-US"/>
          </a:p>
        </p:txBody>
      </p:sp>
    </p:spTree>
    <p:extLst>
      <p:ext uri="{BB962C8B-B14F-4D97-AF65-F5344CB8AC3E}">
        <p14:creationId xmlns:p14="http://schemas.microsoft.com/office/powerpoint/2010/main" val="12439530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file:///C:\Users\Addwise\Desktop\Evaluari\ADR%20SE\RE\RegioSE" TargetMode="External"/><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7.jpeg"/><Relationship Id="rId4" Type="http://schemas.openxmlformats.org/officeDocument/2006/relationships/hyperlink" Target="https://www.facebook.com/adrse.ro" TargetMode="External"/><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8" Type="http://schemas.openxmlformats.org/officeDocument/2006/relationships/chart" Target="../charts/chart4.xml"/><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file:///C:\Users\Addwise\Desktop\Evaluari\ADR%20SE\RE\RegioSE" TargetMode="External"/><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www.facebook.com/adrse.ro" TargetMode="External"/><Relationship Id="rId9"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 Id="rId9" Type="http://schemas.openxmlformats.org/officeDocument/2006/relationships/chart" Target="../charts/chart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9FC30-684F-E17A-735C-96AAB7E041D9}"/>
              </a:ext>
            </a:extLst>
          </p:cNvPr>
          <p:cNvSpPr>
            <a:spLocks noGrp="1"/>
          </p:cNvSpPr>
          <p:nvPr>
            <p:ph type="ctrTitle"/>
          </p:nvPr>
        </p:nvSpPr>
        <p:spPr>
          <a:xfrm>
            <a:off x="1286191" y="1467193"/>
            <a:ext cx="9144000" cy="910575"/>
          </a:xfrm>
        </p:spPr>
        <p:txBody>
          <a:bodyPr>
            <a:noAutofit/>
          </a:bodyPr>
          <a:lstStyle/>
          <a:p>
            <a:r>
              <a:rPr lang="it-IT" sz="3200" b="1" dirty="0">
                <a:solidFill>
                  <a:srgbClr val="213F99"/>
                </a:solidFill>
                <a:latin typeface="Calibri" panose="020F0502020204030204" pitchFamily="34" charset="0"/>
                <a:ea typeface="Calibri" panose="020F0502020204030204" pitchFamily="34" charset="0"/>
                <a:cs typeface="Calibri" panose="020F0502020204030204" pitchFamily="34" charset="0"/>
              </a:rPr>
              <a:t>Evaluarea intermediară timpurie a </a:t>
            </a:r>
            <a:br>
              <a:rPr lang="it-IT" sz="3200" b="1" dirty="0">
                <a:solidFill>
                  <a:srgbClr val="213F99"/>
                </a:solidFill>
                <a:latin typeface="Calibri" panose="020F0502020204030204" pitchFamily="34" charset="0"/>
                <a:ea typeface="Calibri" panose="020F0502020204030204" pitchFamily="34" charset="0"/>
                <a:cs typeface="Calibri" panose="020F0502020204030204" pitchFamily="34" charset="0"/>
              </a:rPr>
            </a:br>
            <a:r>
              <a:rPr lang="it-IT" sz="3200" b="1" dirty="0">
                <a:solidFill>
                  <a:srgbClr val="213F99"/>
                </a:solidFill>
                <a:latin typeface="Calibri" panose="020F0502020204030204" pitchFamily="34" charset="0"/>
                <a:ea typeface="Calibri" panose="020F0502020204030204" pitchFamily="34" charset="0"/>
                <a:cs typeface="Calibri" panose="020F0502020204030204" pitchFamily="34" charset="0"/>
              </a:rPr>
              <a:t>Programului Regional Sud-Est 2021-2027</a:t>
            </a:r>
            <a:endParaRPr lang="en-US" sz="32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29BD9188-487A-F650-5E7C-71E640B1F59D}"/>
              </a:ext>
            </a:extLst>
          </p:cNvPr>
          <p:cNvSpPr>
            <a:spLocks noGrp="1"/>
          </p:cNvSpPr>
          <p:nvPr>
            <p:ph type="subTitle" idx="1"/>
          </p:nvPr>
        </p:nvSpPr>
        <p:spPr>
          <a:xfrm>
            <a:off x="1524000" y="2571087"/>
            <a:ext cx="9144000" cy="647601"/>
          </a:xfrm>
        </p:spPr>
        <p:txBody>
          <a:bodyPr>
            <a:normAutofit fontScale="25000" lnSpcReduction="20000"/>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ro-RO" sz="8000" b="1" i="0" u="none" strike="noStrike" kern="1200" cap="none" spc="0" normalizeH="0" baseline="0" noProof="0" dirty="0">
                <a:ln>
                  <a:noFill/>
                </a:ln>
                <a:solidFill>
                  <a:srgbClr val="213F99"/>
                </a:solidFill>
                <a:effectLst/>
                <a:uLnTx/>
                <a:uFillTx/>
                <a:latin typeface="Calibri" panose="020F0502020204030204" pitchFamily="34" charset="0"/>
                <a:ea typeface="Calibri" panose="020F0502020204030204" pitchFamily="34" charset="0"/>
                <a:cs typeface="Calibri" panose="020F0502020204030204" pitchFamily="34" charset="0"/>
              </a:rPr>
              <a:t>Prezentarea Raportului de Evaluare – Prioritatea 2</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ro-RO" sz="8000" b="1" i="0" u="none" strike="noStrike" kern="1200" cap="none" spc="0" normalizeH="0" baseline="0" noProof="0" dirty="0">
                <a:ln>
                  <a:noFill/>
                </a:ln>
                <a:solidFill>
                  <a:srgbClr val="213F99"/>
                </a:solidFill>
                <a:effectLst/>
                <a:uLnTx/>
                <a:uFillTx/>
                <a:latin typeface="Calibri" panose="020F0502020204030204" pitchFamily="34" charset="0"/>
                <a:ea typeface="Calibri" panose="020F0502020204030204" pitchFamily="34" charset="0"/>
                <a:cs typeface="Calibri" panose="020F0502020204030204" pitchFamily="34" charset="0"/>
              </a:rPr>
              <a:t>O regiune cu localități prietenoase cu mediul</a:t>
            </a:r>
            <a:endParaRPr kumimoji="0" lang="en-US" sz="8000" b="1" i="0" u="none" strike="noStrike" kern="1200" cap="none" spc="0" normalizeH="0" baseline="0" noProof="0" dirty="0">
              <a:ln>
                <a:noFill/>
              </a:ln>
              <a:solidFill>
                <a:srgbClr val="213F99"/>
              </a:solidFill>
              <a:effectLst/>
              <a:uLnTx/>
              <a:uFillTx/>
              <a:latin typeface="Calibri" panose="020F0502020204030204" pitchFamily="34" charset="0"/>
              <a:ea typeface="Calibri" panose="020F0502020204030204" pitchFamily="34" charset="0"/>
              <a:cs typeface="Calibri" panose="020F0502020204030204" pitchFamily="34" charset="0"/>
            </a:endParaRPr>
          </a:p>
          <a:p>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2049" name="Imagine 1619975028">
            <a:extLst>
              <a:ext uri="{FF2B5EF4-FFF2-40B4-BE49-F238E27FC236}">
                <a16:creationId xmlns:a16="http://schemas.microsoft.com/office/drawing/2014/main" id="{251921C6-D4D1-374A-D9B9-E72B377E8E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7344FCAC-DA03-C8C4-5D49-3705E08A3FC8}"/>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pic>
        <p:nvPicPr>
          <p:cNvPr id="10" name="Picture 9">
            <a:extLst>
              <a:ext uri="{FF2B5EF4-FFF2-40B4-BE49-F238E27FC236}">
                <a16:creationId xmlns:a16="http://schemas.microsoft.com/office/drawing/2014/main" id="{5E469893-2C00-A5FE-4E87-88BF9FE2A3B4}"/>
              </a:ext>
            </a:extLst>
          </p:cNvPr>
          <p:cNvPicPr>
            <a:picLocks noChangeAspect="1"/>
          </p:cNvPicPr>
          <p:nvPr/>
        </p:nvPicPr>
        <p:blipFill>
          <a:blip r:embed="rId5"/>
          <a:stretch>
            <a:fillRect/>
          </a:stretch>
        </p:blipFill>
        <p:spPr>
          <a:xfrm>
            <a:off x="6266329" y="5464122"/>
            <a:ext cx="1250655" cy="447315"/>
          </a:xfrm>
          <a:prstGeom prst="rect">
            <a:avLst/>
          </a:prstGeom>
        </p:spPr>
      </p:pic>
      <p:pic>
        <p:nvPicPr>
          <p:cNvPr id="12" name="Picture 11">
            <a:extLst>
              <a:ext uri="{FF2B5EF4-FFF2-40B4-BE49-F238E27FC236}">
                <a16:creationId xmlns:a16="http://schemas.microsoft.com/office/drawing/2014/main" id="{B6EBA21E-73FF-5A64-9BAD-6BAC178AEA8D}"/>
              </a:ext>
            </a:extLst>
          </p:cNvPr>
          <p:cNvPicPr>
            <a:picLocks noChangeAspect="1"/>
          </p:cNvPicPr>
          <p:nvPr/>
        </p:nvPicPr>
        <p:blipFill>
          <a:blip r:embed="rId6"/>
          <a:stretch>
            <a:fillRect/>
          </a:stretch>
        </p:blipFill>
        <p:spPr>
          <a:xfrm>
            <a:off x="5008854" y="5511531"/>
            <a:ext cx="1257475" cy="466790"/>
          </a:xfrm>
          <a:prstGeom prst="rect">
            <a:avLst/>
          </a:prstGeom>
        </p:spPr>
      </p:pic>
      <p:pic>
        <p:nvPicPr>
          <p:cNvPr id="8" name="Picture 7" descr="A black and blue sign with blue text&#10;&#10;Description automatically generated">
            <a:extLst>
              <a:ext uri="{FF2B5EF4-FFF2-40B4-BE49-F238E27FC236}">
                <a16:creationId xmlns:a16="http://schemas.microsoft.com/office/drawing/2014/main" id="{C8D55FAB-2D10-6D80-1FA1-D0FEC65431C0}"/>
              </a:ext>
            </a:extLst>
          </p:cNvPr>
          <p:cNvPicPr>
            <a:picLocks noChangeAspect="1"/>
          </p:cNvPicPr>
          <p:nvPr/>
        </p:nvPicPr>
        <p:blipFill>
          <a:blip r:embed="rId7"/>
          <a:stretch>
            <a:fillRect/>
          </a:stretch>
        </p:blipFill>
        <p:spPr>
          <a:xfrm>
            <a:off x="178401" y="179048"/>
            <a:ext cx="2731948" cy="718664"/>
          </a:xfrm>
          <a:prstGeom prst="rect">
            <a:avLst/>
          </a:prstGeom>
        </p:spPr>
      </p:pic>
      <p:pic>
        <p:nvPicPr>
          <p:cNvPr id="11" name="Picture 10" descr="A blue and white logo with a bird and a crown&#10;&#10;Description automatically generated">
            <a:extLst>
              <a:ext uri="{FF2B5EF4-FFF2-40B4-BE49-F238E27FC236}">
                <a16:creationId xmlns:a16="http://schemas.microsoft.com/office/drawing/2014/main" id="{01443852-80C6-0771-F39E-CAA02C2A3E4E}"/>
              </a:ext>
            </a:extLst>
          </p:cNvPr>
          <p:cNvPicPr>
            <a:picLocks noChangeAspect="1"/>
          </p:cNvPicPr>
          <p:nvPr/>
        </p:nvPicPr>
        <p:blipFill>
          <a:blip r:embed="rId8"/>
          <a:stretch>
            <a:fillRect/>
          </a:stretch>
        </p:blipFill>
        <p:spPr>
          <a:xfrm>
            <a:off x="5740808" y="119714"/>
            <a:ext cx="813600" cy="808061"/>
          </a:xfrm>
          <a:prstGeom prst="rect">
            <a:avLst/>
          </a:prstGeom>
        </p:spPr>
      </p:pic>
      <p:pic>
        <p:nvPicPr>
          <p:cNvPr id="13" name="Picture 12">
            <a:extLst>
              <a:ext uri="{FF2B5EF4-FFF2-40B4-BE49-F238E27FC236}">
                <a16:creationId xmlns:a16="http://schemas.microsoft.com/office/drawing/2014/main" id="{E129030C-0ACA-6670-808B-3F135D8817D9}"/>
              </a:ext>
            </a:extLst>
          </p:cNvPr>
          <p:cNvPicPr>
            <a:picLocks noChangeAspect="1"/>
          </p:cNvPicPr>
          <p:nvPr/>
        </p:nvPicPr>
        <p:blipFill>
          <a:blip r:embed="rId9"/>
          <a:stretch>
            <a:fillRect/>
          </a:stretch>
        </p:blipFill>
        <p:spPr>
          <a:xfrm>
            <a:off x="10728762" y="-298072"/>
            <a:ext cx="1463238" cy="1634377"/>
          </a:xfrm>
          <a:prstGeom prst="rect">
            <a:avLst/>
          </a:prstGeom>
        </p:spPr>
      </p:pic>
      <p:pic>
        <p:nvPicPr>
          <p:cNvPr id="4" name="Picture 3" descr="Prioritatea 2">
            <a:extLst>
              <a:ext uri="{FF2B5EF4-FFF2-40B4-BE49-F238E27FC236}">
                <a16:creationId xmlns:a16="http://schemas.microsoft.com/office/drawing/2014/main" id="{CDD93573-282A-5BD4-5F45-C973E6CB630F}"/>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866180" y="3386664"/>
            <a:ext cx="4270248" cy="1980050"/>
          </a:xfrm>
          <a:prstGeom prst="rect">
            <a:avLst/>
          </a:prstGeom>
          <a:noFill/>
          <a:ln>
            <a:noFill/>
          </a:ln>
        </p:spPr>
      </p:pic>
    </p:spTree>
    <p:extLst>
      <p:ext uri="{BB962C8B-B14F-4D97-AF65-F5344CB8AC3E}">
        <p14:creationId xmlns:p14="http://schemas.microsoft.com/office/powerpoint/2010/main" val="3194141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161C3-7537-54E6-3A7A-E9FB52E1C260}"/>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33A34CAC-71EC-AC0F-642A-86ECC7657287}"/>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4F8C675D-AB06-96DB-345E-330C287EFCC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FC8972FC-65F2-1872-AB8D-A5528960E7C4}"/>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6BD7DEE9-186F-CB52-C97E-C55B7AC03BD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DFA50B8A-65C4-A216-A1FE-A314A597718D}"/>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726E1A9A-EC7B-254D-EC94-A4F91878D9CE}"/>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4CBAC05C-0DD2-D196-7E60-2E3EAC8E71B0}"/>
              </a:ext>
            </a:extLst>
          </p:cNvPr>
          <p:cNvSpPr txBox="1">
            <a:spLocks/>
          </p:cNvSpPr>
          <p:nvPr/>
        </p:nvSpPr>
        <p:spPr>
          <a:xfrm>
            <a:off x="751282" y="1464956"/>
            <a:ext cx="11305600" cy="72228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1) </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Î</a:t>
            </a:r>
            <a:r>
              <a:rPr lang="it-IT" sz="1600" b="1" dirty="0">
                <a:solidFill>
                  <a:srgbClr val="213F99"/>
                </a:solidFill>
                <a:effectLst/>
                <a:latin typeface="Calibri" panose="020F0502020204030204" pitchFamily="34" charset="0"/>
                <a:ea typeface="Calibri" panose="020F0502020204030204" pitchFamily="34" charset="0"/>
              </a:rPr>
              <a:t>n ce m</a:t>
            </a:r>
            <a:r>
              <a:rPr lang="ro-RO" sz="1600" b="1" dirty="0">
                <a:solidFill>
                  <a:srgbClr val="213F99"/>
                </a:solidFill>
                <a:latin typeface="Calibri" panose="020F0502020204030204" pitchFamily="34" charset="0"/>
                <a:ea typeface="Calibri" panose="020F0502020204030204" pitchFamily="34" charset="0"/>
              </a:rPr>
              <a:t>ă</a:t>
            </a:r>
            <a:r>
              <a:rPr lang="it-IT" sz="1600" b="1" dirty="0">
                <a:solidFill>
                  <a:srgbClr val="213F99"/>
                </a:solidFill>
                <a:effectLst/>
                <a:latin typeface="Calibri" panose="020F0502020204030204" pitchFamily="34" charset="0"/>
                <a:ea typeface="Calibri" panose="020F0502020204030204" pitchFamily="34" charset="0"/>
              </a:rPr>
              <a:t>sur</a:t>
            </a:r>
            <a:r>
              <a:rPr lang="ro-RO" sz="1600" b="1" dirty="0">
                <a:solidFill>
                  <a:srgbClr val="213F99"/>
                </a:solidFill>
                <a:effectLst/>
                <a:latin typeface="Calibri" panose="020F0502020204030204" pitchFamily="34" charset="0"/>
                <a:ea typeface="Calibri" panose="020F0502020204030204" pitchFamily="34" charset="0"/>
              </a:rPr>
              <a:t>ă</a:t>
            </a:r>
            <a:r>
              <a:rPr lang="it-IT" sz="1600" b="1" dirty="0">
                <a:solidFill>
                  <a:srgbClr val="213F99"/>
                </a:solidFill>
                <a:effectLst/>
                <a:latin typeface="Calibri" panose="020F0502020204030204" pitchFamily="34" charset="0"/>
                <a:ea typeface="Calibri" panose="020F0502020204030204" pitchFamily="34" charset="0"/>
              </a:rPr>
              <a:t> obiectivele, ac</a:t>
            </a:r>
            <a:r>
              <a:rPr lang="ro-RO" sz="1600" b="1" dirty="0">
                <a:solidFill>
                  <a:srgbClr val="213F99"/>
                </a:solidFill>
                <a:effectLst/>
                <a:latin typeface="Calibri" panose="020F0502020204030204" pitchFamily="34" charset="0"/>
                <a:ea typeface="Calibri" panose="020F0502020204030204" pitchFamily="34" charset="0"/>
              </a:rPr>
              <a:t>ț</a:t>
            </a:r>
            <a:r>
              <a:rPr lang="it-IT" sz="1600" b="1" dirty="0">
                <a:solidFill>
                  <a:srgbClr val="213F99"/>
                </a:solidFill>
                <a:effectLst/>
                <a:latin typeface="Calibri" panose="020F0502020204030204" pitchFamily="34" charset="0"/>
                <a:ea typeface="Calibri" panose="020F0502020204030204" pitchFamily="34" charset="0"/>
              </a:rPr>
              <a:t>iunile </a:t>
            </a:r>
            <a:r>
              <a:rPr lang="ro-RO" sz="1600" b="1" dirty="0">
                <a:solidFill>
                  <a:srgbClr val="213F99"/>
                </a:solidFill>
                <a:effectLst/>
                <a:latin typeface="Calibri" panose="020F0502020204030204" pitchFamily="34" charset="0"/>
                <a:ea typeface="Calibri" panose="020F0502020204030204" pitchFamily="34" charset="0"/>
              </a:rPr>
              <a:t>ș</a:t>
            </a:r>
            <a:r>
              <a:rPr lang="it-IT" sz="1600" b="1" dirty="0">
                <a:solidFill>
                  <a:srgbClr val="213F99"/>
                </a:solidFill>
                <a:effectLst/>
                <a:latin typeface="Calibri" panose="020F0502020204030204" pitchFamily="34" charset="0"/>
                <a:ea typeface="Calibri" panose="020F0502020204030204" pitchFamily="34" charset="0"/>
              </a:rPr>
              <a:t>i interven</a:t>
            </a:r>
            <a:r>
              <a:rPr lang="ro-RO" sz="1600" b="1" dirty="0">
                <a:solidFill>
                  <a:srgbClr val="213F99"/>
                </a:solidFill>
                <a:effectLst/>
                <a:latin typeface="Calibri" panose="020F0502020204030204" pitchFamily="34" charset="0"/>
                <a:ea typeface="Calibri" panose="020F0502020204030204" pitchFamily="34" charset="0"/>
              </a:rPr>
              <a:t>ț</a:t>
            </a:r>
            <a:r>
              <a:rPr lang="it-IT" sz="1600" b="1" dirty="0">
                <a:solidFill>
                  <a:srgbClr val="213F99"/>
                </a:solidFill>
                <a:effectLst/>
                <a:latin typeface="Calibri" panose="020F0502020204030204" pitchFamily="34" charset="0"/>
                <a:ea typeface="Calibri" panose="020F0502020204030204" pitchFamily="34" charset="0"/>
              </a:rPr>
              <a:t>iile implementate continu</a:t>
            </a:r>
            <a:r>
              <a:rPr lang="ro-RO" sz="1600" b="1" dirty="0">
                <a:solidFill>
                  <a:srgbClr val="213F99"/>
                </a:solidFill>
                <a:effectLst/>
                <a:latin typeface="Calibri" panose="020F0502020204030204" pitchFamily="34" charset="0"/>
                <a:ea typeface="Calibri" panose="020F0502020204030204" pitchFamily="34" charset="0"/>
              </a:rPr>
              <a:t>ă</a:t>
            </a:r>
            <a:r>
              <a:rPr lang="it-IT" sz="1600" b="1" dirty="0">
                <a:solidFill>
                  <a:srgbClr val="213F99"/>
                </a:solidFill>
                <a:effectLst/>
                <a:latin typeface="Calibri" panose="020F0502020204030204" pitchFamily="34" charset="0"/>
                <a:ea typeface="Calibri" panose="020F0502020204030204" pitchFamily="34" charset="0"/>
              </a:rPr>
              <a:t> s</a:t>
            </a:r>
            <a:r>
              <a:rPr lang="ro-RO" sz="1600" b="1" dirty="0">
                <a:solidFill>
                  <a:srgbClr val="213F99"/>
                </a:solidFill>
                <a:effectLst/>
                <a:latin typeface="Calibri" panose="020F0502020204030204" pitchFamily="34" charset="0"/>
                <a:ea typeface="Calibri" panose="020F0502020204030204" pitchFamily="34" charset="0"/>
              </a:rPr>
              <a:t>ă</a:t>
            </a:r>
            <a:r>
              <a:rPr lang="it-IT" sz="1600" b="1" dirty="0">
                <a:solidFill>
                  <a:srgbClr val="213F99"/>
                </a:solidFill>
                <a:effectLst/>
                <a:latin typeface="Calibri" panose="020F0502020204030204" pitchFamily="34" charset="0"/>
                <a:ea typeface="Calibri" panose="020F0502020204030204" pitchFamily="34" charset="0"/>
              </a:rPr>
              <a:t> r</a:t>
            </a:r>
            <a:r>
              <a:rPr lang="ro-RO" sz="1600" b="1" dirty="0">
                <a:solidFill>
                  <a:srgbClr val="213F99"/>
                </a:solidFill>
                <a:effectLst/>
                <a:latin typeface="Calibri" panose="020F0502020204030204" pitchFamily="34" charset="0"/>
                <a:ea typeface="Calibri" panose="020F0502020204030204" pitchFamily="34" charset="0"/>
              </a:rPr>
              <a:t>ă</a:t>
            </a:r>
            <a:r>
              <a:rPr lang="it-IT" sz="1600" b="1" dirty="0">
                <a:solidFill>
                  <a:srgbClr val="213F99"/>
                </a:solidFill>
                <a:effectLst/>
                <a:latin typeface="Calibri" panose="020F0502020204030204" pitchFamily="34" charset="0"/>
                <a:ea typeface="Calibri" panose="020F0502020204030204" pitchFamily="34" charset="0"/>
              </a:rPr>
              <a:t>spund</a:t>
            </a:r>
            <a:r>
              <a:rPr lang="ro-RO" sz="1600" b="1" dirty="0">
                <a:solidFill>
                  <a:srgbClr val="213F99"/>
                </a:solidFill>
                <a:effectLst/>
                <a:latin typeface="Calibri" panose="020F0502020204030204" pitchFamily="34" charset="0"/>
                <a:ea typeface="Calibri" panose="020F0502020204030204" pitchFamily="34" charset="0"/>
              </a:rPr>
              <a:t>ă</a:t>
            </a:r>
            <a:r>
              <a:rPr lang="it-IT" sz="1600" b="1" dirty="0">
                <a:solidFill>
                  <a:srgbClr val="213F99"/>
                </a:solidFill>
                <a:effectLst/>
                <a:latin typeface="Calibri" panose="020F0502020204030204" pitchFamily="34" charset="0"/>
                <a:ea typeface="Calibri" panose="020F0502020204030204" pitchFamily="34" charset="0"/>
              </a:rPr>
              <a:t> problemelor socio-economice din regiune </a:t>
            </a:r>
            <a:r>
              <a:rPr lang="ro-RO" sz="1600" b="1" dirty="0">
                <a:solidFill>
                  <a:srgbClr val="213F99"/>
                </a:solidFill>
                <a:effectLst/>
                <a:latin typeface="Calibri" panose="020F0502020204030204" pitchFamily="34" charset="0"/>
                <a:ea typeface="Calibri" panose="020F0502020204030204" pitchFamily="34" charset="0"/>
              </a:rPr>
              <a:t>ș</a:t>
            </a:r>
            <a:r>
              <a:rPr lang="it-IT" sz="1600" b="1" dirty="0">
                <a:solidFill>
                  <a:srgbClr val="213F99"/>
                </a:solidFill>
                <a:effectLst/>
                <a:latin typeface="Calibri" panose="020F0502020204030204" pitchFamily="34" charset="0"/>
                <a:ea typeface="Calibri" panose="020F0502020204030204" pitchFamily="34" charset="0"/>
              </a:rPr>
              <a:t>i a nevoilor identificate prin strategia PRSE?</a:t>
            </a:r>
            <a:endPar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9B63CC93-C011-7D3F-73AA-B7A224A53407}"/>
              </a:ext>
            </a:extLst>
          </p:cNvPr>
          <p:cNvSpPr txBox="1"/>
          <p:nvPr/>
        </p:nvSpPr>
        <p:spPr>
          <a:xfrm>
            <a:off x="513169" y="2283271"/>
            <a:ext cx="3639531" cy="2611099"/>
          </a:xfrm>
          <a:prstGeom prst="rect">
            <a:avLst/>
          </a:prstGeom>
          <a:noFill/>
        </p:spPr>
        <p:txBody>
          <a:bodyPr wrap="square">
            <a:spAutoFit/>
          </a:bodyPr>
          <a:lstStyle/>
          <a:p>
            <a:pPr algn="just">
              <a:lnSpc>
                <a:spcPct val="114000"/>
              </a:lnSpc>
              <a:spcBef>
                <a:spcPts val="0"/>
              </a:spcBef>
              <a:spcAft>
                <a:spcPts val="600"/>
              </a:spcAft>
            </a:pPr>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Problemele socio-economice care au stat la baza PRSE, potrivit PDR:</a:t>
            </a:r>
          </a:p>
          <a:p>
            <a:pPr marL="285750" indent="-285750" algn="just">
              <a:lnSpc>
                <a:spcPct val="114000"/>
              </a:lnSpc>
              <a:spcBef>
                <a:spcPts val="0"/>
              </a:spcBef>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Consum ridicat de energie în gospodării </a:t>
            </a:r>
          </a:p>
          <a:p>
            <a:pPr marL="285750" indent="-285750" algn="just">
              <a:lnSpc>
                <a:spcPct val="114000"/>
              </a:lnSpc>
              <a:spcBef>
                <a:spcPts val="0"/>
              </a:spcBef>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Performanță energetică limitată a clădirilor rezidențiale</a:t>
            </a:r>
          </a:p>
          <a:p>
            <a:pPr marL="285750" indent="-285750" algn="just">
              <a:lnSpc>
                <a:spcPct val="114000"/>
              </a:lnSpc>
              <a:spcBef>
                <a:spcPts val="0"/>
              </a:spcBef>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Poluarea zonelor urbane datorită gradului ridicat de consum energetic</a:t>
            </a:r>
          </a:p>
          <a:p>
            <a:pPr marL="285750" indent="-285750" algn="just">
              <a:lnSpc>
                <a:spcPct val="114000"/>
              </a:lnSpc>
              <a:spcBef>
                <a:spcPts val="0"/>
              </a:spcBef>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Clădiri publice sub standardele eficienței energetice actuale </a:t>
            </a:r>
          </a:p>
          <a:p>
            <a:pPr marL="285750" indent="-285750" algn="just">
              <a:lnSpc>
                <a:spcPct val="114000"/>
              </a:lnSpc>
              <a:spcBef>
                <a:spcPts val="0"/>
              </a:spcBef>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Grad ridicat de deșertificare </a:t>
            </a:r>
          </a:p>
        </p:txBody>
      </p:sp>
      <p:sp>
        <p:nvSpPr>
          <p:cNvPr id="7" name="TextBox 6">
            <a:extLst>
              <a:ext uri="{FF2B5EF4-FFF2-40B4-BE49-F238E27FC236}">
                <a16:creationId xmlns:a16="http://schemas.microsoft.com/office/drawing/2014/main" id="{D63818C0-698F-9450-AB4B-76E325BE93E9}"/>
              </a:ext>
            </a:extLst>
          </p:cNvPr>
          <p:cNvSpPr txBox="1"/>
          <p:nvPr/>
        </p:nvSpPr>
        <p:spPr>
          <a:xfrm>
            <a:off x="4363340" y="2281641"/>
            <a:ext cx="3470334" cy="2856679"/>
          </a:xfrm>
          <a:prstGeom prst="rect">
            <a:avLst/>
          </a:prstGeom>
          <a:noFill/>
        </p:spPr>
        <p:txBody>
          <a:bodyPr wrap="square">
            <a:spAutoFit/>
          </a:bodyPr>
          <a:lstStyle/>
          <a:p>
            <a:pPr algn="just">
              <a:lnSpc>
                <a:spcPct val="114000"/>
              </a:lnSpc>
              <a:spcBef>
                <a:spcPts val="0"/>
              </a:spcBef>
              <a:spcAft>
                <a:spcPts val="600"/>
              </a:spcAft>
            </a:pPr>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Progrese potrivit Raportului de Țară 2024</a:t>
            </a:r>
          </a:p>
          <a:p>
            <a:pPr marL="285750" indent="-285750" algn="just">
              <a:lnSpc>
                <a:spcPct val="114000"/>
              </a:lnSpc>
              <a:spcBef>
                <a:spcPts val="0"/>
              </a:spcBef>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România a înregistrat </a:t>
            </a:r>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unele progrese </a:t>
            </a: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în ceea ce privește tranziția verde</a:t>
            </a:r>
          </a:p>
          <a:p>
            <a:pPr marL="285750" indent="-285750" algn="just">
              <a:lnSpc>
                <a:spcPct val="114000"/>
              </a:lnSpc>
              <a:spcBef>
                <a:spcPts val="0"/>
              </a:spcBef>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Decarbonizarea are loc lent</a:t>
            </a:r>
          </a:p>
          <a:p>
            <a:pPr algn="just">
              <a:lnSpc>
                <a:spcPct val="114000"/>
              </a:lnSpc>
              <a:spcBef>
                <a:spcPts val="0"/>
              </a:spcBef>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Recomandări RSȚ:</a:t>
            </a:r>
          </a:p>
          <a:p>
            <a:pPr marL="285750" indent="-285750" algn="just">
              <a:lnSpc>
                <a:spcPct val="114000"/>
              </a:lnSpc>
              <a:spcBef>
                <a:spcPts val="0"/>
              </a:spcBef>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Accelerarea decarbonizării prin stimularea eficienței energetice a cădirilor și creșterea ponderii surselor regenerabile</a:t>
            </a:r>
          </a:p>
          <a:p>
            <a:pPr marL="285750" indent="-285750" algn="just">
              <a:lnSpc>
                <a:spcPct val="114000"/>
              </a:lnSpc>
              <a:spcBef>
                <a:spcPts val="0"/>
              </a:spcBef>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Combaterea sărăciei energetice și sprijinirea consumatorilor vulnerabili</a:t>
            </a:r>
          </a:p>
        </p:txBody>
      </p:sp>
      <p:sp>
        <p:nvSpPr>
          <p:cNvPr id="8" name="TextBox 7">
            <a:extLst>
              <a:ext uri="{FF2B5EF4-FFF2-40B4-BE49-F238E27FC236}">
                <a16:creationId xmlns:a16="http://schemas.microsoft.com/office/drawing/2014/main" id="{87F0BFDC-C870-209B-8C47-14271CC762D1}"/>
              </a:ext>
            </a:extLst>
          </p:cNvPr>
          <p:cNvSpPr txBox="1"/>
          <p:nvPr/>
        </p:nvSpPr>
        <p:spPr>
          <a:xfrm>
            <a:off x="8195283" y="2037666"/>
            <a:ext cx="3719831" cy="3839000"/>
          </a:xfrm>
          <a:prstGeom prst="rect">
            <a:avLst/>
          </a:prstGeom>
          <a:noFill/>
        </p:spPr>
        <p:txBody>
          <a:bodyPr wrap="square">
            <a:spAutoFit/>
          </a:bodyPr>
          <a:lstStyle/>
          <a:p>
            <a:pPr algn="just">
              <a:lnSpc>
                <a:spcPct val="114000"/>
              </a:lnSpc>
              <a:spcBef>
                <a:spcPts val="0"/>
              </a:spcBef>
              <a:spcAft>
                <a:spcPts val="600"/>
              </a:spcAft>
            </a:pPr>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Constatări nevoi actuale analiza socio-economică: </a:t>
            </a:r>
          </a:p>
          <a:p>
            <a:pPr marL="285750" indent="-285750" algn="just">
              <a:lnSpc>
                <a:spcPct val="114000"/>
              </a:lnSpc>
              <a:spcBef>
                <a:spcPts val="0"/>
              </a:spcBef>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Problemele privind consumul energetic ridicat și emisiile crescute de carbon în clădirile vechi persistă, progrese limitate în renovarea termică, rata de consolidare a clădirilor vulnerabile seismic rămâne scăzută</a:t>
            </a:r>
          </a:p>
          <a:p>
            <a:pPr marL="285750" indent="-285750" algn="just">
              <a:lnSpc>
                <a:spcPct val="114000"/>
              </a:lnSpc>
              <a:spcBef>
                <a:spcPts val="0"/>
              </a:spcBef>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pădurile de protecție și perdelele forestiere sunt insuficiente</a:t>
            </a:r>
          </a:p>
          <a:p>
            <a:pPr marL="285750" indent="-285750" algn="just">
              <a:lnSpc>
                <a:spcPct val="114000"/>
              </a:lnSpc>
              <a:spcBef>
                <a:spcPts val="0"/>
              </a:spcBef>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infrastructura verde în zonele urbane rămâne în continuare subdezvoltată, cea existentă are un grad de distribuție cu o accesibilitate inegală </a:t>
            </a:r>
          </a:p>
          <a:p>
            <a:pPr marL="285750" indent="-285750" algn="just">
              <a:lnSpc>
                <a:spcPct val="114000"/>
              </a:lnSpc>
              <a:spcBef>
                <a:spcPts val="0"/>
              </a:spcBef>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Nevoi noi: atenuarea efectelor inundațiilor din vara anului 2024</a:t>
            </a:r>
          </a:p>
        </p:txBody>
      </p:sp>
      <p:cxnSp>
        <p:nvCxnSpPr>
          <p:cNvPr id="10" name="Straight Connector 9">
            <a:extLst>
              <a:ext uri="{FF2B5EF4-FFF2-40B4-BE49-F238E27FC236}">
                <a16:creationId xmlns:a16="http://schemas.microsoft.com/office/drawing/2014/main" id="{F3E96FA1-75DD-840C-203F-7F91EBF08A61}"/>
              </a:ext>
            </a:extLst>
          </p:cNvPr>
          <p:cNvCxnSpPr/>
          <p:nvPr/>
        </p:nvCxnSpPr>
        <p:spPr>
          <a:xfrm>
            <a:off x="4273187" y="2636491"/>
            <a:ext cx="0" cy="2160314"/>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73FD6AF7-136D-29A5-F97E-942C477A12B4}"/>
              </a:ext>
            </a:extLst>
          </p:cNvPr>
          <p:cNvCxnSpPr>
            <a:cxnSpLocks/>
          </p:cNvCxnSpPr>
          <p:nvPr/>
        </p:nvCxnSpPr>
        <p:spPr>
          <a:xfrm>
            <a:off x="8033332" y="2636491"/>
            <a:ext cx="0" cy="239577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603801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42110F-132C-ADDD-16E0-123C3118C37B}"/>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9A57773E-5D72-F749-CECD-6A73296F895F}"/>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23B4CA95-95D1-6DBA-22F3-A9C6ABB904D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2087FE49-7602-5B6F-4E60-8E9B26E8303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E691719D-B5B4-6422-C3F2-FA031D0A04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D9EEAE18-B8F0-6DB1-79B3-32AB335AA539}"/>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8EA7C71B-8568-9492-3949-8F8D3B701077}"/>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A99EFBD3-BF72-4514-6589-51614A946C6B}"/>
              </a:ext>
            </a:extLst>
          </p:cNvPr>
          <p:cNvSpPr txBox="1">
            <a:spLocks/>
          </p:cNvSpPr>
          <p:nvPr/>
        </p:nvSpPr>
        <p:spPr>
          <a:xfrm>
            <a:off x="751282" y="1464956"/>
            <a:ext cx="10689436" cy="44868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algn="just">
              <a:spcBef>
                <a:spcPts val="600"/>
              </a:spcBef>
              <a:spcAft>
                <a:spcPts val="600"/>
              </a:spcAft>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2) </a:t>
            </a:r>
            <a:r>
              <a:rPr lang="ro-RO" sz="16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Î</a:t>
            </a:r>
            <a:r>
              <a:rPr lang="en-GB" sz="16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n </a:t>
            </a:r>
            <a:r>
              <a:rPr lang="en-GB" sz="16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ce</a:t>
            </a:r>
            <a:r>
              <a:rPr lang="en-GB" sz="16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m</a:t>
            </a:r>
            <a:r>
              <a:rPr lang="ro-RO" sz="1600" b="1" dirty="0">
                <a:solidFill>
                  <a:srgbClr val="213F99"/>
                </a:solidFill>
                <a:latin typeface="Calibri" panose="020F0502020204030204" pitchFamily="34" charset="0"/>
                <a:ea typeface="Arial" panose="020B0604020202020204" pitchFamily="34" charset="0"/>
                <a:cs typeface="Arial" panose="020B0604020202020204" pitchFamily="34" charset="0"/>
              </a:rPr>
              <a:t>ă</a:t>
            </a:r>
            <a:r>
              <a:rPr lang="en-GB" sz="16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sur</a:t>
            </a:r>
            <a:r>
              <a:rPr lang="ro-RO" sz="16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ă</a:t>
            </a:r>
            <a:r>
              <a:rPr lang="en-GB" sz="16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6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interven</a:t>
            </a:r>
            <a:r>
              <a:rPr lang="ro-RO" sz="1600" b="1" dirty="0">
                <a:solidFill>
                  <a:srgbClr val="213F99"/>
                </a:solidFill>
                <a:latin typeface="Calibri" panose="020F0502020204030204" pitchFamily="34" charset="0"/>
                <a:ea typeface="Arial" panose="020B0604020202020204" pitchFamily="34" charset="0"/>
                <a:cs typeface="Arial" panose="020B0604020202020204" pitchFamily="34" charset="0"/>
              </a:rPr>
              <a:t>ț</a:t>
            </a:r>
            <a:r>
              <a:rPr lang="en-GB" sz="16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iile</a:t>
            </a:r>
            <a:r>
              <a:rPr lang="en-GB" sz="16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6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continu</a:t>
            </a:r>
            <a:r>
              <a:rPr lang="ro-RO" sz="16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ă</a:t>
            </a:r>
            <a:r>
              <a:rPr lang="en-GB" sz="16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s</a:t>
            </a:r>
            <a:r>
              <a:rPr lang="ro-RO" sz="16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ă</a:t>
            </a:r>
            <a:r>
              <a:rPr lang="en-GB" sz="16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6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raspund</a:t>
            </a:r>
            <a:r>
              <a:rPr lang="ro-RO" sz="16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ă</a:t>
            </a:r>
            <a:r>
              <a:rPr lang="en-GB" sz="16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la </a:t>
            </a:r>
            <a:r>
              <a:rPr lang="en-GB" sz="16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recomandarile</a:t>
            </a:r>
            <a:r>
              <a:rPr lang="en-GB" sz="16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6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relevante</a:t>
            </a:r>
            <a:r>
              <a:rPr lang="en-GB" sz="16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din </a:t>
            </a:r>
            <a:r>
              <a:rPr lang="en-GB" sz="16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cadrul</a:t>
            </a:r>
            <a:r>
              <a:rPr lang="en-GB" sz="16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6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Semestrului</a:t>
            </a:r>
            <a:r>
              <a:rPr lang="en-GB" sz="16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European?</a:t>
            </a:r>
            <a:endPar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lnSpc>
                <a:spcPct val="114000"/>
              </a:lnSpc>
              <a:spcBef>
                <a:spcPts val="0"/>
              </a:spcBef>
            </a:pP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cxnSp>
        <p:nvCxnSpPr>
          <p:cNvPr id="2" name="Straight Connector 1">
            <a:extLst>
              <a:ext uri="{FF2B5EF4-FFF2-40B4-BE49-F238E27FC236}">
                <a16:creationId xmlns:a16="http://schemas.microsoft.com/office/drawing/2014/main" id="{58F1F0A4-81A7-7A53-D463-406B71A779FB}"/>
              </a:ext>
            </a:extLst>
          </p:cNvPr>
          <p:cNvCxnSpPr>
            <a:cxnSpLocks/>
          </p:cNvCxnSpPr>
          <p:nvPr/>
        </p:nvCxnSpPr>
        <p:spPr>
          <a:xfrm>
            <a:off x="5959435" y="2569797"/>
            <a:ext cx="0" cy="239577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41AFB3DB-C5CD-5476-578E-DCF81515C751}"/>
              </a:ext>
            </a:extLst>
          </p:cNvPr>
          <p:cNvSpPr txBox="1"/>
          <p:nvPr/>
        </p:nvSpPr>
        <p:spPr>
          <a:xfrm>
            <a:off x="2101277" y="2402456"/>
            <a:ext cx="3639531" cy="390107"/>
          </a:xfrm>
          <a:prstGeom prst="rect">
            <a:avLst/>
          </a:prstGeom>
          <a:noFill/>
        </p:spPr>
        <p:txBody>
          <a:bodyPr wrap="square">
            <a:spAutoFit/>
          </a:bodyPr>
          <a:lstStyle/>
          <a:p>
            <a:pPr algn="just">
              <a:lnSpc>
                <a:spcPct val="114000"/>
              </a:lnSpc>
              <a:spcBef>
                <a:spcPts val="0"/>
              </a:spcBef>
              <a:spcAft>
                <a:spcPts val="600"/>
              </a:spcAft>
            </a:pPr>
            <a:r>
              <a:rPr lang="ro-RO" b="1" dirty="0">
                <a:solidFill>
                  <a:srgbClr val="213F99"/>
                </a:solidFill>
                <a:latin typeface="Calibri" panose="020F0502020204030204" pitchFamily="34" charset="0"/>
                <a:ea typeface="Calibri" panose="020F0502020204030204" pitchFamily="34" charset="0"/>
                <a:cs typeface="Calibri" panose="020F0502020204030204" pitchFamily="34" charset="0"/>
              </a:rPr>
              <a:t>RSȚ 2019-2023</a:t>
            </a:r>
            <a:endParaRPr lang="ro-RO"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56BF81C2-145A-D797-6633-480C3B31B65D}"/>
              </a:ext>
            </a:extLst>
          </p:cNvPr>
          <p:cNvSpPr txBox="1"/>
          <p:nvPr/>
        </p:nvSpPr>
        <p:spPr>
          <a:xfrm>
            <a:off x="8274867" y="2302237"/>
            <a:ext cx="1635044" cy="390107"/>
          </a:xfrm>
          <a:prstGeom prst="rect">
            <a:avLst/>
          </a:prstGeom>
          <a:noFill/>
        </p:spPr>
        <p:txBody>
          <a:bodyPr wrap="square">
            <a:spAutoFit/>
          </a:bodyPr>
          <a:lstStyle/>
          <a:p>
            <a:pPr algn="just">
              <a:lnSpc>
                <a:spcPct val="114000"/>
              </a:lnSpc>
              <a:spcBef>
                <a:spcPts val="0"/>
              </a:spcBef>
              <a:spcAft>
                <a:spcPts val="600"/>
              </a:spcAft>
            </a:pPr>
            <a:r>
              <a:rPr lang="ro-RO" b="1" dirty="0">
                <a:solidFill>
                  <a:srgbClr val="213F99"/>
                </a:solidFill>
                <a:latin typeface="Calibri" panose="020F0502020204030204" pitchFamily="34" charset="0"/>
                <a:ea typeface="Calibri" panose="020F0502020204030204" pitchFamily="34" charset="0"/>
                <a:cs typeface="Calibri" panose="020F0502020204030204" pitchFamily="34" charset="0"/>
              </a:rPr>
              <a:t>RSȚ 2024</a:t>
            </a:r>
            <a:endParaRPr lang="ro-RO"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6FCD014F-F38C-0AA9-9ECA-BBBC1AF998A1}"/>
              </a:ext>
            </a:extLst>
          </p:cNvPr>
          <p:cNvSpPr txBox="1"/>
          <p:nvPr/>
        </p:nvSpPr>
        <p:spPr>
          <a:xfrm>
            <a:off x="751282" y="2805598"/>
            <a:ext cx="4989526" cy="1892826"/>
          </a:xfrm>
          <a:prstGeom prst="rect">
            <a:avLst/>
          </a:prstGeom>
          <a:noFill/>
        </p:spPr>
        <p:txBody>
          <a:bodyPr wrap="square">
            <a:spAutoFit/>
          </a:bodyPr>
          <a:lstStyle/>
          <a:p>
            <a:pPr>
              <a:spcAft>
                <a:spcPts val="600"/>
              </a:spcAft>
            </a:pPr>
            <a:r>
              <a:rPr lang="ro-RO" sz="1600" b="1" i="1" dirty="0">
                <a:solidFill>
                  <a:srgbClr val="213F99"/>
                </a:solidFill>
                <a:effectLst/>
                <a:latin typeface="Calibri" panose="020F0502020204030204" pitchFamily="34" charset="0"/>
                <a:ea typeface="Calibri" panose="020F0502020204030204" pitchFamily="34" charset="0"/>
              </a:rPr>
              <a:t>RSȚ3 2022</a:t>
            </a:r>
            <a:r>
              <a:rPr lang="ro-RO" sz="1600" b="1" dirty="0">
                <a:solidFill>
                  <a:srgbClr val="213F99"/>
                </a:solidFill>
                <a:effectLst/>
                <a:latin typeface="Calibri" panose="020F0502020204030204" pitchFamily="34" charset="0"/>
                <a:ea typeface="Calibri" panose="020F0502020204030204" pitchFamily="34" charset="0"/>
              </a:rPr>
              <a:t>, </a:t>
            </a:r>
            <a:r>
              <a:rPr lang="ro-RO" sz="1600" b="1" i="1" dirty="0">
                <a:solidFill>
                  <a:srgbClr val="213F99"/>
                </a:solidFill>
                <a:effectLst/>
                <a:latin typeface="Calibri" panose="020F0502020204030204" pitchFamily="34" charset="0"/>
                <a:ea typeface="Calibri" panose="020F0502020204030204" pitchFamily="34" charset="0"/>
              </a:rPr>
              <a:t>RSȚ3 2023 </a:t>
            </a:r>
            <a:r>
              <a:rPr lang="ro-RO" sz="1600" b="1" dirty="0">
                <a:solidFill>
                  <a:srgbClr val="213F99"/>
                </a:solidFill>
                <a:effectLst/>
                <a:latin typeface="Calibri" panose="020F0502020204030204" pitchFamily="34" charset="0"/>
                <a:ea typeface="Calibri" panose="020F0502020204030204" pitchFamily="34" charset="0"/>
              </a:rPr>
              <a:t>și </a:t>
            </a:r>
            <a:r>
              <a:rPr lang="ro-RO" sz="1600" b="1" i="1" dirty="0">
                <a:solidFill>
                  <a:srgbClr val="213F99"/>
                </a:solidFill>
                <a:effectLst/>
                <a:latin typeface="Calibri" panose="020F0502020204030204" pitchFamily="34" charset="0"/>
                <a:ea typeface="Calibri" panose="020F0502020204030204" pitchFamily="34" charset="0"/>
              </a:rPr>
              <a:t>RSȚ2 2019-eficiență energetică</a:t>
            </a:r>
            <a:r>
              <a:rPr lang="ro-RO" sz="1600" b="1" dirty="0">
                <a:solidFill>
                  <a:srgbClr val="213F99"/>
                </a:solidFill>
                <a:effectLst/>
                <a:latin typeface="Calibri" panose="020F0502020204030204" pitchFamily="34" charset="0"/>
                <a:ea typeface="Calibri" panose="020F0502020204030204" pitchFamily="34" charset="0"/>
              </a:rPr>
              <a:t> </a:t>
            </a:r>
          </a:p>
          <a:p>
            <a:r>
              <a:rPr lang="ro-RO" sz="1600" dirty="0">
                <a:solidFill>
                  <a:srgbClr val="213F99"/>
                </a:solidFill>
                <a:latin typeface="Calibri" panose="020F0502020204030204" pitchFamily="34" charset="0"/>
                <a:ea typeface="Calibri" panose="020F0502020204030204" pitchFamily="34" charset="0"/>
              </a:rPr>
              <a:t>PRSE răspunde recomandărilor prin: </a:t>
            </a:r>
          </a:p>
          <a:p>
            <a:pPr marL="285750" indent="-285750">
              <a:buFont typeface="Arial" panose="020B0604020202020204" pitchFamily="34" charset="0"/>
              <a:buChar char="•"/>
            </a:pPr>
            <a:r>
              <a:rPr lang="ro-RO" sz="1600" dirty="0">
                <a:solidFill>
                  <a:srgbClr val="213F99"/>
                </a:solidFill>
                <a:effectLst/>
                <a:latin typeface="Calibri" panose="020F0502020204030204" pitchFamily="34" charset="0"/>
                <a:ea typeface="Calibri" panose="020F0502020204030204" pitchFamily="34" charset="0"/>
              </a:rPr>
              <a:t>investiții semnificative în renovarea clădirilor publice și rezidențiale (OS2.1) cu progrese importante în contractare</a:t>
            </a:r>
          </a:p>
          <a:p>
            <a:pPr marL="285750" indent="-285750">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rPr>
              <a:t>Alocare: 119 milioane EUR pentru renovarea și modernizarea clădirilor</a:t>
            </a:r>
            <a:endParaRPr lang="en-US" sz="1600" dirty="0">
              <a:solidFill>
                <a:srgbClr val="213F99"/>
              </a:solidFill>
            </a:endParaRPr>
          </a:p>
        </p:txBody>
      </p:sp>
      <p:sp>
        <p:nvSpPr>
          <p:cNvPr id="11" name="TextBox 10">
            <a:extLst>
              <a:ext uri="{FF2B5EF4-FFF2-40B4-BE49-F238E27FC236}">
                <a16:creationId xmlns:a16="http://schemas.microsoft.com/office/drawing/2014/main" id="{AB1C7C12-13E1-5FDF-F009-A730C9E863EA}"/>
              </a:ext>
            </a:extLst>
          </p:cNvPr>
          <p:cNvSpPr txBox="1"/>
          <p:nvPr/>
        </p:nvSpPr>
        <p:spPr>
          <a:xfrm>
            <a:off x="6441766" y="2722853"/>
            <a:ext cx="5106070" cy="2631490"/>
          </a:xfrm>
          <a:prstGeom prst="rect">
            <a:avLst/>
          </a:prstGeom>
          <a:noFill/>
        </p:spPr>
        <p:txBody>
          <a:bodyPr wrap="square">
            <a:spAutoFit/>
          </a:bodyPr>
          <a:lstStyle/>
          <a:p>
            <a:pPr algn="just">
              <a:spcAft>
                <a:spcPts val="600"/>
              </a:spcAft>
            </a:pPr>
            <a:r>
              <a:rPr lang="ro-RO" sz="1600" b="1" i="1"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RSȚ </a:t>
            </a:r>
            <a:r>
              <a:rPr lang="ro-RO" sz="1600" i="1"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2024-accelerarea punerii în aplicare a programelor politicii de coeziune </a:t>
            </a:r>
            <a:r>
              <a:rPr lang="ro-RO" sz="1600" b="1" i="1"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prin guvernanță eficace și consolidarea capacității administrative</a:t>
            </a:r>
          </a:p>
          <a:p>
            <a:pPr algn="just"/>
            <a:r>
              <a:rPr lang="ro-RO" sz="1600" i="1" dirty="0">
                <a:solidFill>
                  <a:srgbClr val="213F99"/>
                </a:solidFill>
                <a:latin typeface="Calibri" panose="020F0502020204030204" pitchFamily="34" charset="0"/>
                <a:ea typeface="Calibri" panose="020F0502020204030204" pitchFamily="34" charset="0"/>
                <a:cs typeface="Calibri" panose="020F0502020204030204" pitchFamily="34" charset="0"/>
              </a:rPr>
              <a:t>PRSE răspunde recomandării prin: </a:t>
            </a:r>
          </a:p>
          <a:p>
            <a:pPr marL="285750" indent="-285750">
              <a:buFont typeface="Arial" panose="020B0604020202020204" pitchFamily="34" charset="0"/>
              <a:buChar char="•"/>
            </a:pP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Acțiunea 2.1 </a:t>
            </a:r>
            <a:r>
              <a:rPr lang="ro-RO" sz="1600" i="1" dirty="0">
                <a:solidFill>
                  <a:srgbClr val="213F99"/>
                </a:solidFill>
                <a:latin typeface="Calibri" panose="020F0502020204030204" pitchFamily="34" charset="0"/>
                <a:ea typeface="Calibri" panose="020F0502020204030204" pitchFamily="34" charset="0"/>
                <a:cs typeface="Calibri" panose="020F0502020204030204" pitchFamily="34" charset="0"/>
              </a:rPr>
              <a:t>(...)</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it-IT" sz="1600" dirty="0">
                <a:solidFill>
                  <a:srgbClr val="213F99"/>
                </a:solidFill>
                <a:latin typeface="Calibri" panose="020F0502020204030204" pitchFamily="34" charset="0"/>
                <a:ea typeface="Calibri" panose="020F0502020204030204" pitchFamily="34" charset="0"/>
                <a:cs typeface="Calibri" panose="020F0502020204030204" pitchFamily="34" charset="0"/>
              </a:rPr>
              <a:t>acțiuni de consolidare a capacității administrative a</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 autorității de management și</a:t>
            </a:r>
            <a:r>
              <a:rPr lang="it-IT" sz="1600" dirty="0">
                <a:solidFill>
                  <a:srgbClr val="213F99"/>
                </a:solidFill>
                <a:latin typeface="Calibri" panose="020F0502020204030204" pitchFamily="34" charset="0"/>
                <a:ea typeface="Calibri" panose="020F0502020204030204" pitchFamily="34" charset="0"/>
                <a:cs typeface="Calibri" panose="020F0502020204030204" pitchFamily="34" charset="0"/>
              </a:rPr>
              <a:t> beneficiarilor în domeniul eficienței energetice</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 (alocare totală de , campanii de educație, informare și conștientizare </a:t>
            </a:r>
          </a:p>
          <a:p>
            <a:pPr marL="285750" indent="-285750">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Alocare: 100 mii EUR (FEDR) </a:t>
            </a:r>
            <a:endPar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773331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26B618-33DC-A157-BD24-6D0DF4693769}"/>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33D187BE-4F9D-74FD-DF9B-13321967BD37}"/>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CE516F9C-52A1-A4B3-F433-271243DDEDB8}"/>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462768BD-C527-CAD9-6CB9-60A7C8CDB97C}"/>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FFE9A749-7F8F-AB2B-512B-765EC83457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CA3231F2-97E0-F74D-0A51-37A11AF20811}"/>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4" name="Subtitle 2">
            <a:extLst>
              <a:ext uri="{FF2B5EF4-FFF2-40B4-BE49-F238E27FC236}">
                <a16:creationId xmlns:a16="http://schemas.microsoft.com/office/drawing/2014/main" id="{59FE54E7-462D-2809-7A51-6C5AC4D0DD7B}"/>
              </a:ext>
            </a:extLst>
          </p:cNvPr>
          <p:cNvSpPr txBox="1">
            <a:spLocks/>
          </p:cNvSpPr>
          <p:nvPr/>
        </p:nvSpPr>
        <p:spPr>
          <a:xfrm>
            <a:off x="916414" y="1102419"/>
            <a:ext cx="10359170" cy="80806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00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3) </a:t>
            </a:r>
            <a:r>
              <a:rPr lang="ro-RO" sz="1600" b="1" dirty="0">
                <a:solidFill>
                  <a:srgbClr val="213F99"/>
                </a:solidFill>
                <a:effectLst/>
                <a:latin typeface="Calibri" panose="020F0502020204030204" pitchFamily="34" charset="0"/>
                <a:ea typeface="Calibri" panose="020F0502020204030204" pitchFamily="34" charset="0"/>
              </a:rPr>
              <a:t>Care sunt progresele inregistrate in atingerea fiecarui obiectiv specific, actiune si interventie a programului? Sunt tintele stabilite pentru Prioritatea 2 realiste? Sunt sanse ca acestea sa fie atinse pana la finalizarea programului in atingerea obiectivelor Prioritatii 2? Ce ipoteze de la baza acestora trebuie modificate si cum?</a:t>
            </a: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21623685-2212-B5D6-0CD5-AB519A923DC7}"/>
              </a:ext>
            </a:extLst>
          </p:cNvPr>
          <p:cNvSpPr txBox="1"/>
          <p:nvPr/>
        </p:nvSpPr>
        <p:spPr>
          <a:xfrm>
            <a:off x="1019591" y="2743070"/>
            <a:ext cx="4721217" cy="1723549"/>
          </a:xfrm>
          <a:prstGeom prst="rect">
            <a:avLst/>
          </a:prstGeom>
          <a:noFill/>
        </p:spPr>
        <p:txBody>
          <a:bodyPr wrap="square">
            <a:spAutoFit/>
          </a:bodyPr>
          <a:lstStyle/>
          <a:p>
            <a:pPr>
              <a:spcAft>
                <a:spcPts val="600"/>
              </a:spcAft>
            </a:pPr>
            <a:r>
              <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OS2.1. Promovarea măsurilor de eficiență energetică și reducerea emisiilor de gaze cu efect de seră</a:t>
            </a:r>
          </a:p>
          <a:p>
            <a:pPr marL="742950" lvl="1" indent="-285750">
              <a:spcAft>
                <a:spcPts val="600"/>
              </a:spcAft>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53 contracte semnate, valoarea contractelor-83,29 milioane EUR</a:t>
            </a:r>
          </a:p>
          <a:p>
            <a:pPr marL="742950" lvl="1" indent="-285750">
              <a:spcAft>
                <a:spcPts val="600"/>
              </a:spcAft>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23 de proiecte sunt etapizate, valoarea proiectelor etapizate-23,4 mil EUR</a:t>
            </a:r>
            <a:endPar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02E3B043-085C-E30E-93D9-380C831D9EA1}"/>
              </a:ext>
            </a:extLst>
          </p:cNvPr>
          <p:cNvSpPr txBox="1"/>
          <p:nvPr/>
        </p:nvSpPr>
        <p:spPr>
          <a:xfrm>
            <a:off x="5940293" y="2262170"/>
            <a:ext cx="5946906" cy="2685351"/>
          </a:xfrm>
          <a:prstGeom prst="rect">
            <a:avLst/>
          </a:prstGeom>
          <a:noFill/>
        </p:spPr>
        <p:txBody>
          <a:bodyPr wrap="square">
            <a:spAutoFit/>
          </a:bodyPr>
          <a:lstStyle/>
          <a:p>
            <a:pPr>
              <a:spcAft>
                <a:spcPts val="600"/>
              </a:spcAft>
            </a:pPr>
            <a:r>
              <a:rPr lang="ro-RO" sz="1600" b="1" dirty="0">
                <a:solidFill>
                  <a:srgbClr val="213F99"/>
                </a:solidFill>
                <a:latin typeface="Calibri" panose="020F0502020204030204" pitchFamily="34" charset="0"/>
                <a:ea typeface="Arial" panose="020B0604020202020204" pitchFamily="34" charset="0"/>
              </a:rPr>
              <a:t>Grad de îndeplinire potențială a țintelor de etapă și finale: </a:t>
            </a:r>
            <a:endParaRPr lang="ro-RO" sz="1600" dirty="0">
              <a:effectLst/>
              <a:latin typeface="Calibri" panose="020F0502020204030204" pitchFamily="34" charset="0"/>
              <a:ea typeface="Arial" panose="020B0604020202020204" pitchFamily="34" charset="0"/>
            </a:endParaRPr>
          </a:p>
          <a:p>
            <a:pPr marL="285750" indent="-285750">
              <a:spcBef>
                <a:spcPts val="300"/>
              </a:spcBef>
              <a:spcAft>
                <a:spcPts val="300"/>
              </a:spcAft>
              <a:buFont typeface="Arial" panose="020B0604020202020204" pitchFamily="34" charset="0"/>
              <a:buChar char="•"/>
            </a:pPr>
            <a:r>
              <a:rPr lang="ro-RO" sz="1600" dirty="0">
                <a:solidFill>
                  <a:srgbClr val="213F99"/>
                </a:solidFill>
                <a:effectLst/>
                <a:latin typeface="Calibri" panose="020F0502020204030204" pitchFamily="34" charset="0"/>
                <a:ea typeface="Arial" panose="020B0604020202020204" pitchFamily="34" charset="0"/>
              </a:rPr>
              <a:t>152% grad de îndeplinire potențială a obiectivului de etapă pentru locuințe cu performanță energetică îmbunătățită</a:t>
            </a:r>
          </a:p>
          <a:p>
            <a:pPr marL="285750" indent="-285750">
              <a:spcBef>
                <a:spcPts val="300"/>
              </a:spcBef>
              <a:spcAft>
                <a:spcPts val="300"/>
              </a:spcAft>
              <a:buFont typeface="Arial" panose="020B0604020202020204" pitchFamily="34" charset="0"/>
              <a:buChar char="•"/>
            </a:pPr>
            <a:r>
              <a:rPr lang="ro-RO" sz="1600" b="1" dirty="0">
                <a:solidFill>
                  <a:srgbClr val="213F99"/>
                </a:solidFill>
                <a:effectLst/>
                <a:latin typeface="Calibri" panose="020F0502020204030204" pitchFamily="34" charset="0"/>
                <a:ea typeface="Arial" panose="020B0604020202020204" pitchFamily="34" charset="0"/>
              </a:rPr>
              <a:t>15%</a:t>
            </a:r>
            <a:r>
              <a:rPr lang="ro-RO" sz="1600" dirty="0">
                <a:solidFill>
                  <a:srgbClr val="213F99"/>
                </a:solidFill>
                <a:effectLst/>
                <a:latin typeface="Calibri" panose="020F0502020204030204" pitchFamily="34" charset="0"/>
                <a:ea typeface="Arial" panose="020B0604020202020204" pitchFamily="34" charset="0"/>
              </a:rPr>
              <a:t> grad de îndeplinire potențială a țintei </a:t>
            </a:r>
            <a:r>
              <a:rPr lang="ro-RO" sz="1600" b="1" dirty="0">
                <a:solidFill>
                  <a:srgbClr val="213F99"/>
                </a:solidFill>
                <a:effectLst/>
                <a:latin typeface="Calibri" panose="020F0502020204030204" pitchFamily="34" charset="0"/>
                <a:ea typeface="Arial" panose="020B0604020202020204" pitchFamily="34" charset="0"/>
              </a:rPr>
              <a:t>finale</a:t>
            </a:r>
            <a:r>
              <a:rPr lang="ro-RO" sz="1600" dirty="0">
                <a:solidFill>
                  <a:srgbClr val="213F99"/>
                </a:solidFill>
                <a:effectLst/>
                <a:latin typeface="Calibri" panose="020F0502020204030204" pitchFamily="34" charset="0"/>
                <a:ea typeface="Arial" panose="020B0604020202020204" pitchFamily="34" charset="0"/>
              </a:rPr>
              <a:t> pentru </a:t>
            </a:r>
            <a:r>
              <a:rPr lang="ro-RO" sz="1600" b="1" dirty="0">
                <a:solidFill>
                  <a:srgbClr val="213F99"/>
                </a:solidFill>
                <a:effectLst/>
                <a:latin typeface="Calibri" panose="020F0502020204030204" pitchFamily="34" charset="0"/>
                <a:ea typeface="Arial" panose="020B0604020202020204" pitchFamily="34" charset="0"/>
              </a:rPr>
              <a:t>locuințe </a:t>
            </a:r>
            <a:r>
              <a:rPr lang="ro-RO" sz="1600" dirty="0">
                <a:solidFill>
                  <a:srgbClr val="213F99"/>
                </a:solidFill>
                <a:effectLst/>
                <a:latin typeface="Calibri" panose="020F0502020204030204" pitchFamily="34" charset="0"/>
                <a:ea typeface="Arial" panose="020B0604020202020204" pitchFamily="34" charset="0"/>
              </a:rPr>
              <a:t> cu performanță energetică îmbunătățită</a:t>
            </a:r>
          </a:p>
          <a:p>
            <a:pPr marL="285750" indent="-285750">
              <a:spcBef>
                <a:spcPts val="300"/>
              </a:spcBef>
              <a:spcAft>
                <a:spcPts val="300"/>
              </a:spcAft>
              <a:buFont typeface="Arial" panose="020B0604020202020204" pitchFamily="34" charset="0"/>
              <a:buChar char="•"/>
            </a:pPr>
            <a:r>
              <a:rPr lang="ro-RO" sz="1600" dirty="0">
                <a:solidFill>
                  <a:srgbClr val="213F99"/>
                </a:solidFill>
                <a:latin typeface="Calibri" panose="020F0502020204030204" pitchFamily="34" charset="0"/>
              </a:rPr>
              <a:t>738% din ținta obiectivului de etapă pentru clădiri publice cu performanță energetică îmbunătățită</a:t>
            </a:r>
          </a:p>
          <a:p>
            <a:pPr marL="285750" indent="-285750">
              <a:spcBef>
                <a:spcPts val="300"/>
              </a:spcBef>
              <a:spcAft>
                <a:spcPts val="300"/>
              </a:spcAft>
              <a:buFont typeface="Arial" panose="020B0604020202020204" pitchFamily="34" charset="0"/>
              <a:buChar char="•"/>
            </a:pPr>
            <a:r>
              <a:rPr lang="ro-RO" sz="1600" b="1" dirty="0">
                <a:solidFill>
                  <a:srgbClr val="213F99"/>
                </a:solidFill>
                <a:latin typeface="Calibri" panose="020F0502020204030204" pitchFamily="34" charset="0"/>
              </a:rPr>
              <a:t>74%</a:t>
            </a:r>
            <a:r>
              <a:rPr lang="ro-RO" sz="1600" dirty="0">
                <a:solidFill>
                  <a:srgbClr val="213F99"/>
                </a:solidFill>
                <a:latin typeface="Calibri" panose="020F0502020204030204" pitchFamily="34" charset="0"/>
              </a:rPr>
              <a:t> grad de îdndeplinire potențială din ținta </a:t>
            </a:r>
            <a:r>
              <a:rPr lang="ro-RO" sz="1600" b="1" dirty="0">
                <a:solidFill>
                  <a:srgbClr val="213F99"/>
                </a:solidFill>
                <a:latin typeface="Calibri" panose="020F0502020204030204" pitchFamily="34" charset="0"/>
              </a:rPr>
              <a:t>finală</a:t>
            </a:r>
            <a:r>
              <a:rPr lang="ro-RO" sz="1600" dirty="0">
                <a:solidFill>
                  <a:srgbClr val="213F99"/>
                </a:solidFill>
                <a:latin typeface="Calibri" panose="020F0502020204030204" pitchFamily="34" charset="0"/>
              </a:rPr>
              <a:t> pentru </a:t>
            </a:r>
            <a:r>
              <a:rPr lang="ro-RO" sz="1600" b="1" dirty="0">
                <a:solidFill>
                  <a:srgbClr val="213F99"/>
                </a:solidFill>
                <a:latin typeface="Calibri" panose="020F0502020204030204" pitchFamily="34" charset="0"/>
              </a:rPr>
              <a:t>clădiri publice </a:t>
            </a:r>
            <a:r>
              <a:rPr lang="ro-RO" sz="1600" dirty="0">
                <a:solidFill>
                  <a:srgbClr val="213F99"/>
                </a:solidFill>
                <a:latin typeface="Calibri" panose="020F0502020204030204" pitchFamily="34" charset="0"/>
              </a:rPr>
              <a:t>cu performanță energetică îmbunătățită</a:t>
            </a:r>
          </a:p>
        </p:txBody>
      </p:sp>
    </p:spTree>
    <p:extLst>
      <p:ext uri="{BB962C8B-B14F-4D97-AF65-F5344CB8AC3E}">
        <p14:creationId xmlns:p14="http://schemas.microsoft.com/office/powerpoint/2010/main" val="17017199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D82B00-02A5-070A-FA58-A0F6C44ADFE9}"/>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C66B615C-A9AB-3BF1-23F4-E815117B274A}"/>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6DEC5D1F-36D4-A545-D07E-8DE31D1987D3}"/>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198D0662-8A00-79BF-9E01-2EB45E8BEAF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4A1D7A8A-5EC0-90A7-3568-EEFF5B31636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E5CD91FC-B02B-5799-4DE3-AFCA1F8A6B0C}"/>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4" name="Subtitle 2">
            <a:extLst>
              <a:ext uri="{FF2B5EF4-FFF2-40B4-BE49-F238E27FC236}">
                <a16:creationId xmlns:a16="http://schemas.microsoft.com/office/drawing/2014/main" id="{B9B80EBF-4988-5F4B-156A-B9C41CEF22D6}"/>
              </a:ext>
            </a:extLst>
          </p:cNvPr>
          <p:cNvSpPr txBox="1">
            <a:spLocks/>
          </p:cNvSpPr>
          <p:nvPr/>
        </p:nvSpPr>
        <p:spPr>
          <a:xfrm>
            <a:off x="659354" y="1084189"/>
            <a:ext cx="10359170" cy="36253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00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3.</a:t>
            </a: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FFE061CB-B841-9879-63A6-E5C44808053E}"/>
              </a:ext>
            </a:extLst>
          </p:cNvPr>
          <p:cNvSpPr txBox="1"/>
          <p:nvPr/>
        </p:nvSpPr>
        <p:spPr>
          <a:xfrm>
            <a:off x="613310" y="1446726"/>
            <a:ext cx="6191399" cy="5116785"/>
          </a:xfrm>
          <a:prstGeom prst="rect">
            <a:avLst/>
          </a:prstGeom>
          <a:noFill/>
        </p:spPr>
        <p:txBody>
          <a:bodyPr wrap="square">
            <a:spAutoFit/>
          </a:bodyPr>
          <a:lstStyle/>
          <a:p>
            <a:pPr algn="just">
              <a:spcAft>
                <a:spcPts val="600"/>
              </a:spcAft>
            </a:pPr>
            <a:r>
              <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OS2.4. Promovarea adaptării la schimbările climatice și prevenirea riscurilor de dezastre și reziliență, pe baza unor abordări ecosistemice</a:t>
            </a:r>
          </a:p>
          <a:p>
            <a:pPr algn="just">
              <a:spcAft>
                <a:spcPts val="600"/>
              </a:spcAft>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a:t>
            </a:r>
            <a:r>
              <a:rPr lang="it-IT" sz="1600" b="1" dirty="0">
                <a:solidFill>
                  <a:srgbClr val="F36F23"/>
                </a:solidFill>
                <a:latin typeface="Calibri" panose="020F0502020204030204" pitchFamily="34" charset="0"/>
                <a:ea typeface="Calibri" panose="020F0502020204030204" pitchFamily="34" charset="0"/>
                <a:cs typeface="Calibri" panose="020F0502020204030204" pitchFamily="34" charset="0"/>
              </a:rPr>
              <a:t>ctiunea 2.2 </a:t>
            </a:r>
            <a:r>
              <a:rPr lang="it-IT"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Consolidarea clădirilor aflate in risc major</a:t>
            </a:r>
            <a:endPar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742950" lvl="1" indent="-285750" algn="just">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1 proiect contractat-valoare de 2,36 milioane EUR FEDR</a:t>
            </a:r>
          </a:p>
          <a:p>
            <a:pPr marL="742950" lvl="1" indent="-285750" algn="just">
              <a:buFont typeface="Arial" panose="020B0604020202020204" pitchFamily="34" charset="0"/>
              <a:buChar char="•"/>
            </a:pP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29%</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 grad de îndeplinire potențială a </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țintei finale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pentru </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clădiri publice care beneficiază de lucrări de consolidare</a:t>
            </a:r>
          </a:p>
          <a:p>
            <a:pPr algn="just">
              <a:spcBef>
                <a:spcPts val="300"/>
              </a:spcBef>
              <a:spcAft>
                <a:spcPts val="600"/>
              </a:spcAft>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2.3 </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Dezvoltarea de perdele forestiere de-a lungul drumurilor judetene</a:t>
            </a:r>
          </a:p>
          <a:p>
            <a:pPr marL="742950" lvl="1" indent="-285750" algn="just">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Nu au fost lansate apeluri </a:t>
            </a:r>
          </a:p>
          <a:p>
            <a:pPr marL="742950" lvl="1" indent="-285750" algn="just">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Interes scăzut din partea beneficiarilor</a:t>
            </a:r>
          </a:p>
          <a:p>
            <a:pPr algn="just">
              <a:spcAft>
                <a:spcPts val="600"/>
              </a:spcAft>
            </a:pPr>
            <a:r>
              <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OS2.7. Intensificarea protecției și conservării naturii, a biodiversității și a infrastructurii verzi</a:t>
            </a:r>
          </a:p>
          <a:p>
            <a:pPr marL="742950" lvl="1" indent="-285750" algn="just">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Nu există proiecte contractate la nivelul acestui Obiectiv Specific</a:t>
            </a:r>
          </a:p>
          <a:p>
            <a:pPr marL="742950" lvl="1" indent="-285750" algn="just">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Pentru </a:t>
            </a:r>
            <a:r>
              <a:rPr lang="ro-RO" sz="1600" dirty="0">
                <a:solidFill>
                  <a:srgbClr val="F36F23"/>
                </a:solidFill>
                <a:latin typeface="Calibri" panose="020F0502020204030204" pitchFamily="34" charset="0"/>
                <a:ea typeface="Calibri" panose="020F0502020204030204" pitchFamily="34" charset="0"/>
                <a:cs typeface="Calibri" panose="020F0502020204030204" pitchFamily="34" charset="0"/>
              </a:rPr>
              <a:t>Acțiunea 2.5-Susținerea investițiilor pentru dezvoltarea infrastructurii verzi în siturile Natura 2000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se află în pregătire proiectul Complexul Lacustru Somova-Parcheș</a:t>
            </a:r>
          </a:p>
          <a:p>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742950" lvl="1" indent="-285750">
              <a:spcAft>
                <a:spcPts val="600"/>
              </a:spcAft>
              <a:buFont typeface="Arial" panose="020B0604020202020204" pitchFamily="34" charset="0"/>
              <a:buChar char="•"/>
            </a:pP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D23F39C2-A5AA-9780-A9DB-3D4FC4B9FEBE}"/>
              </a:ext>
            </a:extLst>
          </p:cNvPr>
          <p:cNvSpPr txBox="1"/>
          <p:nvPr/>
        </p:nvSpPr>
        <p:spPr>
          <a:xfrm>
            <a:off x="7289592" y="1418475"/>
            <a:ext cx="4380277" cy="338554"/>
          </a:xfrm>
          <a:prstGeom prst="rect">
            <a:avLst/>
          </a:prstGeom>
          <a:noFill/>
        </p:spPr>
        <p:txBody>
          <a:bodyPr wrap="square">
            <a:spAutoFit/>
          </a:bodyPr>
          <a:lstStyle/>
          <a:p>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Concluzii și constatări: </a:t>
            </a: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CF8F728B-A1E1-9C8B-8865-C113E38623CD}"/>
              </a:ext>
            </a:extLst>
          </p:cNvPr>
          <p:cNvSpPr txBox="1"/>
          <p:nvPr/>
        </p:nvSpPr>
        <p:spPr>
          <a:xfrm>
            <a:off x="7289593" y="1882574"/>
            <a:ext cx="4380277" cy="4093428"/>
          </a:xfrm>
          <a:prstGeom prst="rect">
            <a:avLst/>
          </a:prstGeom>
          <a:noFill/>
        </p:spPr>
        <p:txBody>
          <a:bodyPr wrap="square">
            <a:spAutoFit/>
          </a:bodyPr>
          <a:lstStyle/>
          <a:p>
            <a:pPr marL="285750" indent="-285750">
              <a:spcAft>
                <a:spcPts val="600"/>
              </a:spcAft>
              <a:buFont typeface="Wingdings" panose="05000000000000000000" pitchFamily="2" charset="2"/>
              <a:buChar char="Ø"/>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Progres redus și neuniform cauzat de: </a:t>
            </a:r>
          </a:p>
          <a:p>
            <a:pPr marL="742950" lvl="1" indent="-285750">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Demararea târzie a implementării programului</a:t>
            </a:r>
          </a:p>
          <a:p>
            <a:pPr marL="742950" lvl="1" indent="-285750">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Întârzieri în lansarea apelurilor</a:t>
            </a:r>
          </a:p>
          <a:p>
            <a:pPr marL="742950" lvl="1" indent="-285750">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Lipsa proiectelor finalizate</a:t>
            </a:r>
          </a:p>
          <a:p>
            <a:pPr marL="742950" lvl="1" indent="-285750">
              <a:spcAft>
                <a:spcPts val="600"/>
              </a:spcAft>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Depășirea țintelor de etapă datorită proiectelor etapizate</a:t>
            </a:r>
          </a:p>
          <a:p>
            <a:pPr marL="285750" indent="-285750">
              <a:spcAft>
                <a:spcPts val="600"/>
              </a:spcAft>
              <a:buFont typeface="Wingdings" panose="05000000000000000000" pitchFamily="2" charset="2"/>
              <a:buChar char="Ø"/>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Decalaj semnificativ între valoarea contractată și cheltuielile efective</a:t>
            </a:r>
          </a:p>
          <a:p>
            <a:pPr marL="285750" indent="-285750">
              <a:spcAft>
                <a:spcPts val="600"/>
              </a:spcAft>
              <a:buFont typeface="Wingdings" panose="05000000000000000000" pitchFamily="2" charset="2"/>
              <a:buChar char="Ø"/>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Necesitatea realocării fondurilor aferente acțiunilor cu cerere scăzută către nevoi noi urgente identificate-ex.prevenirea și atenuarea efectelor inundațiilor</a:t>
            </a:r>
          </a:p>
          <a:p>
            <a:pPr marL="285750" indent="-285750">
              <a:spcAft>
                <a:spcPts val="600"/>
              </a:spcAft>
              <a:buFont typeface="Wingdings" panose="05000000000000000000" pitchFamily="2" charset="2"/>
              <a:buChar char="Ø"/>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Țintele sunt realiste pentru acțiunile cu grad ridicat de contractare</a:t>
            </a:r>
          </a:p>
        </p:txBody>
      </p:sp>
    </p:spTree>
    <p:extLst>
      <p:ext uri="{BB962C8B-B14F-4D97-AF65-F5344CB8AC3E}">
        <p14:creationId xmlns:p14="http://schemas.microsoft.com/office/powerpoint/2010/main" val="7870227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C9E121-E1B7-93C2-5490-C3052EB4FE89}"/>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5F9C591A-0EA6-C2C0-EB83-F280D14786C5}"/>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7AE180E7-3E5A-784D-8F33-CB74A0788F6F}"/>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C8BA4493-F6A6-7B87-DEB1-9699703F3F9D}"/>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7532130D-C1E2-2ADA-A34E-52B6CD3590E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09A4B95-08BC-D28B-8114-3A54CD308BF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4" name="Subtitle 2">
            <a:extLst>
              <a:ext uri="{FF2B5EF4-FFF2-40B4-BE49-F238E27FC236}">
                <a16:creationId xmlns:a16="http://schemas.microsoft.com/office/drawing/2014/main" id="{F2577E65-4680-56F3-1D71-DB208C52FB60}"/>
              </a:ext>
            </a:extLst>
          </p:cNvPr>
          <p:cNvSpPr txBox="1">
            <a:spLocks/>
          </p:cNvSpPr>
          <p:nvPr/>
        </p:nvSpPr>
        <p:spPr>
          <a:xfrm>
            <a:off x="916414" y="1102419"/>
            <a:ext cx="10359170" cy="80806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00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5)</a:t>
            </a:r>
            <a:r>
              <a:rPr lang="en-GB" sz="18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Progresul</a:t>
            </a:r>
            <a:r>
              <a:rPr lang="en-GB" sz="18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8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realizat</a:t>
            </a:r>
            <a:r>
              <a:rPr lang="en-GB" sz="18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in </a:t>
            </a:r>
            <a:r>
              <a:rPr lang="en-GB" sz="18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ceea</a:t>
            </a:r>
            <a:r>
              <a:rPr lang="en-GB" sz="18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8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ce</a:t>
            </a:r>
            <a:r>
              <a:rPr lang="en-GB" sz="18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8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priveste</a:t>
            </a:r>
            <a:r>
              <a:rPr lang="en-GB" sz="18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8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contractarea</a:t>
            </a:r>
            <a:r>
              <a:rPr lang="en-GB" sz="18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8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proiectelor</a:t>
            </a:r>
            <a:r>
              <a:rPr lang="en-GB" sz="18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in zona ITI </a:t>
            </a:r>
            <a:r>
              <a:rPr lang="en-GB" sz="18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este</a:t>
            </a:r>
            <a:r>
              <a:rPr lang="en-GB" sz="18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8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suficient</a:t>
            </a:r>
            <a:r>
              <a:rPr lang="en-GB" sz="18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8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astfel</a:t>
            </a:r>
            <a:r>
              <a:rPr lang="en-GB" sz="18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8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incat</a:t>
            </a:r>
            <a:r>
              <a:rPr lang="en-GB" sz="18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8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sa</a:t>
            </a:r>
            <a:r>
              <a:rPr lang="en-GB" sz="18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se </a:t>
            </a:r>
            <a:r>
              <a:rPr lang="en-GB" sz="18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atinga</a:t>
            </a:r>
            <a:r>
              <a:rPr lang="en-GB" sz="18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8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obiectivele</a:t>
            </a:r>
            <a:r>
              <a:rPr lang="en-GB" sz="18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8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acestui</a:t>
            </a:r>
            <a:r>
              <a:rPr lang="en-GB" sz="18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 </a:t>
            </a:r>
            <a:r>
              <a:rPr lang="en-GB" sz="1800" b="1" dirty="0" err="1">
                <a:solidFill>
                  <a:srgbClr val="213F99"/>
                </a:solidFill>
                <a:effectLst/>
                <a:latin typeface="Calibri" panose="020F0502020204030204" pitchFamily="34" charset="0"/>
                <a:ea typeface="Arial" panose="020B0604020202020204" pitchFamily="34" charset="0"/>
                <a:cs typeface="Arial" panose="020B0604020202020204" pitchFamily="34" charset="0"/>
              </a:rPr>
              <a:t>mecanism</a:t>
            </a:r>
            <a:r>
              <a:rPr lang="en-GB" sz="1800" b="1" dirty="0">
                <a:solidFill>
                  <a:srgbClr val="213F99"/>
                </a:solidFill>
                <a:effectLst/>
                <a:latin typeface="Calibri" panose="020F0502020204030204" pitchFamily="34" charset="0"/>
                <a:ea typeface="Arial" panose="020B0604020202020204" pitchFamily="34" charset="0"/>
                <a:cs typeface="Arial" panose="020B0604020202020204" pitchFamily="34" charset="0"/>
              </a:rPr>
              <a:t>?</a:t>
            </a:r>
            <a:endParaRPr lang="en-US" sz="1800" b="1" dirty="0">
              <a:solidFill>
                <a:srgbClr val="213F99"/>
              </a:solidFill>
              <a:effectLst/>
              <a:latin typeface="Arial" panose="020B0604020202020204" pitchFamily="34" charset="0"/>
              <a:ea typeface="Arial" panose="020B0604020202020204" pitchFamily="34" charset="0"/>
              <a:cs typeface="Arial" panose="020B0604020202020204" pitchFamily="34" charset="0"/>
            </a:endParaRPr>
          </a:p>
          <a:p>
            <a:pPr algn="just">
              <a:lnSpc>
                <a:spcPct val="100000"/>
              </a:lnSpc>
              <a:spcBef>
                <a:spcPts val="0"/>
              </a:spcBef>
            </a:pP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7A65E011-31D4-52E4-B5C0-669DB26731DA}"/>
              </a:ext>
            </a:extLst>
          </p:cNvPr>
          <p:cNvSpPr txBox="1"/>
          <p:nvPr/>
        </p:nvSpPr>
        <p:spPr>
          <a:xfrm>
            <a:off x="1045246" y="2278077"/>
            <a:ext cx="5050753" cy="2446824"/>
          </a:xfrm>
          <a:prstGeom prst="rect">
            <a:avLst/>
          </a:prstGeom>
          <a:noFill/>
        </p:spPr>
        <p:txBody>
          <a:bodyPr wrap="square">
            <a:spAutoFit/>
          </a:bodyPr>
          <a:lstStyle/>
          <a:p>
            <a:pPr marL="285750" indent="-285750">
              <a:spcAft>
                <a:spcPts val="600"/>
              </a:spcAft>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Valoare alocată ITI în cadrul Priorității 2: 43 milioane EUR</a:t>
            </a:r>
          </a:p>
          <a:p>
            <a:pPr marL="285750" indent="-285750">
              <a:spcAft>
                <a:spcPts val="600"/>
              </a:spcAft>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3 apeluri lansate aferente Acțiunii 2.1 și Acțiunii 2.2</a:t>
            </a:r>
          </a:p>
          <a:p>
            <a:pPr marL="285750" indent="-285750">
              <a:spcAft>
                <a:spcPts val="600"/>
              </a:spcAft>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Valoare totală apeluri lansate: 3,9 milioane EUR</a:t>
            </a:r>
          </a:p>
          <a:p>
            <a:pPr marL="285750" indent="-285750">
              <a:spcAft>
                <a:spcPts val="600"/>
              </a:spcAft>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Șase proiecte contractate, toate etapizate</a:t>
            </a:r>
          </a:p>
          <a:p>
            <a:pPr marL="285750" indent="-285750">
              <a:spcAft>
                <a:spcPts val="600"/>
              </a:spcAft>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Valoare proiectelor contractat: 6 milioane EUR</a:t>
            </a:r>
          </a:p>
          <a:p>
            <a:pPr marL="285750" indent="-285750">
              <a:spcAft>
                <a:spcPts val="600"/>
              </a:spcAft>
              <a:buFont typeface="Arial" panose="020B0604020202020204" pitchFamily="34" charset="0"/>
              <a:buChar char="•"/>
            </a:pPr>
            <a:r>
              <a:rPr lang="fr-FR"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fr-FR"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fr-FR"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Acțiunile</a:t>
            </a:r>
            <a:r>
              <a:rPr lang="fr-FR" sz="1600" dirty="0">
                <a:solidFill>
                  <a:srgbClr val="213F99"/>
                </a:solidFill>
                <a:latin typeface="Calibri" panose="020F0502020204030204" pitchFamily="34" charset="0"/>
                <a:ea typeface="Calibri" panose="020F0502020204030204" pitchFamily="34" charset="0"/>
                <a:cs typeface="Calibri" panose="020F0502020204030204" pitchFamily="34" charset="0"/>
              </a:rPr>
              <a:t> 2.3, 2.4 </a:t>
            </a:r>
            <a:r>
              <a:rPr lang="fr-FR"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fr-FR" sz="1600" dirty="0">
                <a:solidFill>
                  <a:srgbClr val="213F99"/>
                </a:solidFill>
                <a:latin typeface="Calibri" panose="020F0502020204030204" pitchFamily="34" charset="0"/>
                <a:ea typeface="Calibri" panose="020F0502020204030204" pitchFamily="34" charset="0"/>
                <a:cs typeface="Calibri" panose="020F0502020204030204" pitchFamily="34" charset="0"/>
              </a:rPr>
              <a:t> 2.5 </a:t>
            </a:r>
            <a:r>
              <a:rPr lang="fr-FR"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încă</a:t>
            </a:r>
            <a:r>
              <a:rPr lang="fr-FR" sz="1600" dirty="0">
                <a:solidFill>
                  <a:srgbClr val="213F99"/>
                </a:solidFill>
                <a:latin typeface="Calibri" panose="020F0502020204030204" pitchFamily="34" charset="0"/>
                <a:ea typeface="Calibri" panose="020F0502020204030204" pitchFamily="34" charset="0"/>
                <a:cs typeface="Calibri" panose="020F0502020204030204" pitchFamily="34" charset="0"/>
              </a:rPr>
              <a:t> nu au </a:t>
            </a:r>
            <a:r>
              <a:rPr lang="fr-FR"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fost</a:t>
            </a:r>
            <a:r>
              <a:rPr lang="fr-FR"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fr-FR"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lansate</a:t>
            </a:r>
            <a:r>
              <a:rPr lang="fr-FR"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fr-FR"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apeluri</a:t>
            </a:r>
            <a:r>
              <a:rPr lang="fr-FR"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fr-FR"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a:t>
            </a:r>
            <a:r>
              <a:rPr lang="fr-FR"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2" name="Chart 1">
            <a:extLst>
              <a:ext uri="{FF2B5EF4-FFF2-40B4-BE49-F238E27FC236}">
                <a16:creationId xmlns:a16="http://schemas.microsoft.com/office/drawing/2014/main" id="{4CA7F4FF-6646-40DD-F294-1E599F231FCB}"/>
              </a:ext>
            </a:extLst>
          </p:cNvPr>
          <p:cNvGraphicFramePr/>
          <p:nvPr>
            <p:extLst>
              <p:ext uri="{D42A27DB-BD31-4B8C-83A1-F6EECF244321}">
                <p14:modId xmlns:p14="http://schemas.microsoft.com/office/powerpoint/2010/main" val="4022451673"/>
              </p:ext>
            </p:extLst>
          </p:nvPr>
        </p:nvGraphicFramePr>
        <p:xfrm>
          <a:off x="6554408" y="2420826"/>
          <a:ext cx="3968799" cy="1795982"/>
        </p:xfrm>
        <a:graphic>
          <a:graphicData uri="http://schemas.openxmlformats.org/drawingml/2006/chart">
            <c:chart xmlns:c="http://schemas.openxmlformats.org/drawingml/2006/chart" xmlns:r="http://schemas.openxmlformats.org/officeDocument/2006/relationships" r:id="rId8"/>
          </a:graphicData>
        </a:graphic>
      </p:graphicFrame>
      <p:sp>
        <p:nvSpPr>
          <p:cNvPr id="11" name="TextBox 10">
            <a:extLst>
              <a:ext uri="{FF2B5EF4-FFF2-40B4-BE49-F238E27FC236}">
                <a16:creationId xmlns:a16="http://schemas.microsoft.com/office/drawing/2014/main" id="{E3CE61B4-6C60-5163-EC4C-E1844B035C31}"/>
              </a:ext>
            </a:extLst>
          </p:cNvPr>
          <p:cNvSpPr txBox="1"/>
          <p:nvPr/>
        </p:nvSpPr>
        <p:spPr>
          <a:xfrm>
            <a:off x="6554408" y="1861203"/>
            <a:ext cx="4447095" cy="861774"/>
          </a:xfrm>
          <a:prstGeom prst="rect">
            <a:avLst/>
          </a:prstGeom>
          <a:noFill/>
        </p:spPr>
        <p:txBody>
          <a:bodyPr wrap="square">
            <a:spAutoFit/>
          </a:bodyPr>
          <a:lstStyle/>
          <a:p>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Distribuția proiectelor aferente arealului ITI DD poate fi urmărită în graficul de mai jos: </a:t>
            </a:r>
          </a:p>
          <a:p>
            <a:endParaRPr lang="en-US" dirty="0"/>
          </a:p>
        </p:txBody>
      </p:sp>
      <p:sp>
        <p:nvSpPr>
          <p:cNvPr id="12" name="TextBox 11">
            <a:extLst>
              <a:ext uri="{FF2B5EF4-FFF2-40B4-BE49-F238E27FC236}">
                <a16:creationId xmlns:a16="http://schemas.microsoft.com/office/drawing/2014/main" id="{3696DBE3-529B-BBCB-738F-A3E30E533878}"/>
              </a:ext>
            </a:extLst>
          </p:cNvPr>
          <p:cNvSpPr txBox="1"/>
          <p:nvPr/>
        </p:nvSpPr>
        <p:spPr>
          <a:xfrm>
            <a:off x="6393730" y="4196578"/>
            <a:ext cx="4881854" cy="1569660"/>
          </a:xfrm>
          <a:prstGeom prst="rect">
            <a:avLst/>
          </a:prstGeom>
          <a:noFill/>
        </p:spPr>
        <p:txBody>
          <a:bodyPr wrap="square">
            <a:spAutoFit/>
          </a:bodyPr>
          <a:lstStyle/>
          <a:p>
            <a:pPr marL="285750" indent="-285750" algn="just">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Gradul de contractare este redus</a:t>
            </a:r>
          </a:p>
          <a:p>
            <a:pPr marL="285750" indent="-285750" algn="just">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Proiectele complexe noi sunt în faza de pregătire</a:t>
            </a:r>
          </a:p>
          <a:p>
            <a:pPr marL="285750" indent="-285750" algn="just">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Progresul în implementare este redus</a:t>
            </a:r>
          </a:p>
          <a:p>
            <a:pPr marL="285750" indent="-285750" algn="just">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Se recomandă accelerarea lansării apelurilor de proiecte cu respectarea calendarului prevăzut pentru 2025</a:t>
            </a:r>
          </a:p>
        </p:txBody>
      </p:sp>
    </p:spTree>
    <p:extLst>
      <p:ext uri="{BB962C8B-B14F-4D97-AF65-F5344CB8AC3E}">
        <p14:creationId xmlns:p14="http://schemas.microsoft.com/office/powerpoint/2010/main" val="25884667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264408-34DA-F31A-F267-37A781D99353}"/>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762A544D-1602-4F92-F48F-3CFEF0B30AFF}"/>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35E8EC43-D143-BB13-BFC2-4F5E56D6ADF7}"/>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496BB4E4-EC45-C804-4FF5-9A8516EDF618}"/>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5127DC45-571B-5A3D-9F64-6D0C9D4C2C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9760A662-C526-7960-BE08-4EDF1FCCE56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983A65AD-B468-2539-4C11-4B3152CE3FE4}"/>
              </a:ext>
            </a:extLst>
          </p:cNvPr>
          <p:cNvSpPr txBox="1"/>
          <p:nvPr/>
        </p:nvSpPr>
        <p:spPr>
          <a:xfrm>
            <a:off x="554637" y="1130241"/>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166AF05F-E2E7-4FEE-94A7-643FE0A8CC62}"/>
              </a:ext>
            </a:extLst>
          </p:cNvPr>
          <p:cNvSpPr txBox="1">
            <a:spLocks/>
          </p:cNvSpPr>
          <p:nvPr/>
        </p:nvSpPr>
        <p:spPr>
          <a:xfrm>
            <a:off x="623463" y="1499573"/>
            <a:ext cx="11440718" cy="6591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4) </a:t>
            </a:r>
            <a:r>
              <a:rPr lang="ro-RO" sz="1600" b="1" dirty="0">
                <a:solidFill>
                  <a:srgbClr val="213F99"/>
                </a:solidFill>
                <a:effectLst/>
                <a:latin typeface="Calibri" panose="020F0502020204030204" pitchFamily="34" charset="0"/>
                <a:ea typeface="Calibri" panose="020F0502020204030204" pitchFamily="34" charset="0"/>
              </a:rPr>
              <a:t>Cât de eficace a fost structura instituțională/ personalul organismelor de punere în aplicare? Care sunt obstacolele întampinate de către beneficiari, pentru fiecare acțiune în parte?</a:t>
            </a: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810DB479-73C9-794B-6480-13D88CEE743E}"/>
              </a:ext>
            </a:extLst>
          </p:cNvPr>
          <p:cNvSpPr txBox="1"/>
          <p:nvPr/>
        </p:nvSpPr>
        <p:spPr>
          <a:xfrm>
            <a:off x="554637" y="2238910"/>
            <a:ext cx="6094428" cy="2954655"/>
          </a:xfrm>
          <a:prstGeom prst="rect">
            <a:avLst/>
          </a:prstGeom>
          <a:noFill/>
        </p:spPr>
        <p:txBody>
          <a:bodyPr wrap="square">
            <a:spAutoFit/>
          </a:bodyPr>
          <a:lstStyle/>
          <a:p>
            <a:r>
              <a:rPr lang="ro-RO" sz="1600" noProof="0" dirty="0">
                <a:solidFill>
                  <a:srgbClr val="213F99"/>
                </a:solidFill>
                <a:latin typeface="Calibri" panose="020F0502020204030204" pitchFamily="34" charset="0"/>
                <a:ea typeface="Calibri" panose="020F0502020204030204" pitchFamily="34" charset="0"/>
                <a:cs typeface="Calibri" panose="020F0502020204030204" pitchFamily="34" charset="0"/>
              </a:rPr>
              <a:t>Structura instituțională și personalul organismelor responsabile cu implementarea proiectelor contractate variază în funcție de:</a:t>
            </a:r>
          </a:p>
          <a:p>
            <a:pPr marL="285750" indent="-285750">
              <a:spcBef>
                <a:spcPts val="600"/>
              </a:spcBef>
              <a:buFont typeface="Arial" panose="020B0604020202020204" pitchFamily="34" charset="0"/>
              <a:buChar char="•"/>
            </a:pPr>
            <a:r>
              <a:rPr lang="ro-RO" sz="1600" noProof="0" dirty="0">
                <a:solidFill>
                  <a:srgbClr val="213F99"/>
                </a:solidFill>
                <a:latin typeface="Calibri" panose="020F0502020204030204" pitchFamily="34" charset="0"/>
                <a:ea typeface="Calibri" panose="020F0502020204030204" pitchFamily="34" charset="0"/>
                <a:cs typeface="Calibri" panose="020F0502020204030204" pitchFamily="34" charset="0"/>
              </a:rPr>
              <a:t>dimensiunea demografică și teritorială a fiecărei unități administrativ-teritoriale (UAT)</a:t>
            </a:r>
          </a:p>
          <a:p>
            <a:pPr marL="285750" indent="-285750">
              <a:buFont typeface="Arial" panose="020B0604020202020204" pitchFamily="34" charset="0"/>
              <a:buChar char="•"/>
            </a:pPr>
            <a:r>
              <a:rPr lang="ro-RO" sz="1600" noProof="0" dirty="0">
                <a:solidFill>
                  <a:srgbClr val="213F99"/>
                </a:solidFill>
                <a:latin typeface="Calibri" panose="020F0502020204030204" pitchFamily="34" charset="0"/>
                <a:ea typeface="Calibri" panose="020F0502020204030204" pitchFamily="34" charset="0"/>
                <a:cs typeface="Calibri" panose="020F0502020204030204" pitchFamily="34" charset="0"/>
              </a:rPr>
              <a:t>resursele financiare disponibile</a:t>
            </a:r>
          </a:p>
          <a:p>
            <a:pPr marL="285750" indent="-285750">
              <a:buFont typeface="Arial" panose="020B0604020202020204" pitchFamily="34" charset="0"/>
              <a:buChar char="•"/>
            </a:pPr>
            <a:r>
              <a:rPr lang="ro-RO" sz="1600" noProof="0" dirty="0">
                <a:solidFill>
                  <a:srgbClr val="213F99"/>
                </a:solidFill>
                <a:latin typeface="Calibri" panose="020F0502020204030204" pitchFamily="34" charset="0"/>
                <a:ea typeface="Calibri" panose="020F0502020204030204" pitchFamily="34" charset="0"/>
                <a:cs typeface="Calibri" panose="020F0502020204030204" pitchFamily="34" charset="0"/>
              </a:rPr>
              <a:t>volumul și complexitatea proiectelor gestionate</a:t>
            </a:r>
          </a:p>
          <a:p>
            <a:pPr marL="285750" indent="-285750">
              <a:spcAft>
                <a:spcPts val="600"/>
              </a:spcAft>
              <a:buFont typeface="Arial" panose="020B0604020202020204" pitchFamily="34" charset="0"/>
              <a:buChar char="•"/>
            </a:pPr>
            <a:r>
              <a:rPr lang="ro-RO" sz="1600" noProof="0" dirty="0">
                <a:solidFill>
                  <a:srgbClr val="213F99"/>
                </a:solidFill>
                <a:latin typeface="Calibri" panose="020F0502020204030204" pitchFamily="34" charset="0"/>
                <a:ea typeface="Calibri" panose="020F0502020204030204" pitchFamily="34" charset="0"/>
                <a:cs typeface="Calibri" panose="020F0502020204030204" pitchFamily="34" charset="0"/>
              </a:rPr>
              <a:t>experiența anterioară în atragerea și implementarea fondurilor nerambursabile </a:t>
            </a:r>
          </a:p>
          <a:p>
            <a:r>
              <a:rPr lang="ro-RO" sz="1600" noProof="0" dirty="0">
                <a:solidFill>
                  <a:srgbClr val="213F99"/>
                </a:solidFill>
                <a:latin typeface="Calibri" panose="020F0502020204030204" pitchFamily="34" charset="0"/>
                <a:ea typeface="Calibri" panose="020F0502020204030204" pitchFamily="34" charset="0"/>
                <a:cs typeface="Calibri" panose="020F0502020204030204" pitchFamily="34" charset="0"/>
              </a:rPr>
              <a:t>În figura alăturată este reprezentat grefic modul în care factori externi și interni influențează entitățile implicate în implemntarea PRSE 2021-2027 și a intervențiilor Priorității 2 inclusiv. </a:t>
            </a:r>
          </a:p>
        </p:txBody>
      </p:sp>
      <p:pic>
        <p:nvPicPr>
          <p:cNvPr id="10" name="Picture 9" descr="A diagram of a network&#10;&#10;AI-generated content may be incorrect.">
            <a:extLst>
              <a:ext uri="{FF2B5EF4-FFF2-40B4-BE49-F238E27FC236}">
                <a16:creationId xmlns:a16="http://schemas.microsoft.com/office/drawing/2014/main" id="{F0ACA006-F11A-A6FD-7EE0-A665F9FEFDA3}"/>
              </a:ext>
            </a:extLst>
          </p:cNvPr>
          <p:cNvPicPr>
            <a:picLocks noChangeAspect="1"/>
          </p:cNvPicPr>
          <p:nvPr/>
        </p:nvPicPr>
        <p:blipFill>
          <a:blip r:embed="rId8"/>
          <a:stretch>
            <a:fillRect/>
          </a:stretch>
        </p:blipFill>
        <p:spPr>
          <a:xfrm>
            <a:off x="6095999" y="1943848"/>
            <a:ext cx="5732145" cy="3213735"/>
          </a:xfrm>
          <a:prstGeom prst="rect">
            <a:avLst/>
          </a:prstGeom>
        </p:spPr>
      </p:pic>
    </p:spTree>
    <p:extLst>
      <p:ext uri="{BB962C8B-B14F-4D97-AF65-F5344CB8AC3E}">
        <p14:creationId xmlns:p14="http://schemas.microsoft.com/office/powerpoint/2010/main" val="14265024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428D83-0A49-8231-9784-EA81E4EF2D98}"/>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9CB329F3-9151-B7A1-9270-B212092CB661}"/>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7AC00470-4992-D937-0C19-8AA41D467FCD}"/>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0901F1FC-0F70-0027-2E26-3EB05704B1D3}"/>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282EC160-C955-0082-5DA9-A9902C84779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E5E98CC-1858-F0D6-BC07-A761C25A4F28}"/>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097B31AD-574B-0DD1-251D-2559D208BE0E}"/>
              </a:ext>
            </a:extLst>
          </p:cNvPr>
          <p:cNvSpPr txBox="1"/>
          <p:nvPr/>
        </p:nvSpPr>
        <p:spPr>
          <a:xfrm>
            <a:off x="554637" y="1130241"/>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33B5655E-0805-5C42-D0D9-B14D4FB636CC}"/>
              </a:ext>
            </a:extLst>
          </p:cNvPr>
          <p:cNvSpPr txBox="1">
            <a:spLocks/>
          </p:cNvSpPr>
          <p:nvPr/>
        </p:nvSpPr>
        <p:spPr>
          <a:xfrm>
            <a:off x="623463" y="1499573"/>
            <a:ext cx="11440718" cy="6591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4) </a:t>
            </a:r>
            <a:r>
              <a:rPr lang="ro-RO" sz="1600" b="1" dirty="0">
                <a:solidFill>
                  <a:srgbClr val="213F99"/>
                </a:solidFill>
                <a:effectLst/>
                <a:latin typeface="Calibri" panose="020F0502020204030204" pitchFamily="34" charset="0"/>
                <a:ea typeface="Calibri" panose="020F0502020204030204" pitchFamily="34" charset="0"/>
              </a:rPr>
              <a:t>Cât de eficace a fost structura instituțională/ personalul organismelor de punere în aplicare? Care sunt obstacolele întampinate de către beneficiari, pentru fiecare acțiune în parte?</a:t>
            </a: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DE3E1352-9A30-73E3-DD29-5A47EDD702D6}"/>
              </a:ext>
            </a:extLst>
          </p:cNvPr>
          <p:cNvSpPr txBox="1"/>
          <p:nvPr/>
        </p:nvSpPr>
        <p:spPr>
          <a:xfrm>
            <a:off x="554637" y="2144053"/>
            <a:ext cx="6163254" cy="3926716"/>
          </a:xfrm>
          <a:prstGeom prst="rect">
            <a:avLst/>
          </a:prstGeom>
          <a:noFill/>
        </p:spPr>
        <p:txBody>
          <a:bodyPr wrap="square">
            <a:spAutoFit/>
          </a:bodyPr>
          <a:lstStyle/>
          <a:p>
            <a:pPr algn="just"/>
            <a:r>
              <a:rPr lang="ro-RO" sz="1600" b="1" noProof="0" dirty="0">
                <a:solidFill>
                  <a:srgbClr val="213F99"/>
                </a:solidFill>
                <a:latin typeface="Calibri" panose="020F0502020204030204" pitchFamily="34" charset="0"/>
                <a:ea typeface="Calibri" panose="020F0502020204030204" pitchFamily="34" charset="0"/>
                <a:cs typeface="Calibri" panose="020F0502020204030204" pitchFamily="34" charset="0"/>
              </a:rPr>
              <a:t>Constatări și concluzii:</a:t>
            </a:r>
          </a:p>
          <a:p>
            <a:pPr marL="742950" lvl="1" indent="-285750" algn="just">
              <a:spcBef>
                <a:spcPts val="100"/>
              </a:spcBef>
              <a:spcAft>
                <a:spcPts val="100"/>
              </a:spcAft>
              <a:buFont typeface="Arial" panose="020B0604020202020204" pitchFamily="34" charset="0"/>
              <a:buChar char="•"/>
            </a:pPr>
            <a:r>
              <a:rPr lang="ro-RO" sz="1600" noProof="0" dirty="0">
                <a:solidFill>
                  <a:srgbClr val="213F99"/>
                </a:solidFill>
                <a:latin typeface="Calibri" panose="020F0502020204030204" pitchFamily="34" charset="0"/>
                <a:ea typeface="Calibri" panose="020F0502020204030204" pitchFamily="34" charset="0"/>
                <a:cs typeface="Calibri" panose="020F0502020204030204" pitchFamily="34" charset="0"/>
              </a:rPr>
              <a:t>UAT-urile mari dispun de direcții dedicate strategiilor, fondurilor europene, dezvoltării și lucrărilor publice, beneficiind de personal specializat</a:t>
            </a:r>
          </a:p>
          <a:p>
            <a:pPr marL="742950" lvl="1" indent="-285750" algn="just">
              <a:spcBef>
                <a:spcPts val="100"/>
              </a:spcBef>
              <a:spcAft>
                <a:spcPts val="100"/>
              </a:spcAft>
              <a:buFont typeface="Arial" panose="020B0604020202020204" pitchFamily="34" charset="0"/>
              <a:buChar char="•"/>
            </a:pPr>
            <a:r>
              <a:rPr lang="ro-RO" sz="1600" noProof="0" dirty="0">
                <a:solidFill>
                  <a:srgbClr val="213F99"/>
                </a:solidFill>
                <a:latin typeface="Calibri" panose="020F0502020204030204" pitchFamily="34" charset="0"/>
                <a:ea typeface="Calibri" panose="020F0502020204030204" pitchFamily="34" charset="0"/>
                <a:cs typeface="Calibri" panose="020F0502020204030204" pitchFamily="34" charset="0"/>
              </a:rPr>
              <a:t> UAT-urile mai mici gestionează aceste proiecte cu resurse limitate, implicând adesea personal cu atribuții multiple</a:t>
            </a:r>
          </a:p>
          <a:p>
            <a:pPr marL="742950" lvl="1" indent="-285750" algn="just">
              <a:spcBef>
                <a:spcPts val="100"/>
              </a:spcBef>
              <a:spcAft>
                <a:spcPts val="100"/>
              </a:spcAft>
              <a:buFont typeface="Arial" panose="020B0604020202020204" pitchFamily="34" charset="0"/>
              <a:buChar char="•"/>
            </a:pPr>
            <a:r>
              <a:rPr lang="ro-RO" sz="1600" noProof="0" dirty="0">
                <a:solidFill>
                  <a:srgbClr val="213F99"/>
                </a:solidFill>
                <a:latin typeface="Calibri" panose="020F0502020204030204" pitchFamily="34" charset="0"/>
                <a:ea typeface="Calibri" panose="020F0502020204030204" pitchFamily="34" charset="0"/>
                <a:cs typeface="Calibri" panose="020F0502020204030204" pitchFamily="34" charset="0"/>
              </a:rPr>
              <a:t>Factorii care afectează implementarea sunt diferiți de la o etapă la alta a programului:</a:t>
            </a:r>
          </a:p>
          <a:p>
            <a:pPr marL="742950" lvl="1" indent="-285750" algn="just">
              <a:spcBef>
                <a:spcPts val="100"/>
              </a:spcBef>
              <a:spcAft>
                <a:spcPts val="100"/>
              </a:spcAft>
              <a:buFont typeface="Arial" panose="020B0604020202020204" pitchFamily="34" charset="0"/>
              <a:buChar char="•"/>
            </a:pP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Programare</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 Durata mare a procesului de contractare </a:t>
            </a:r>
          </a:p>
          <a:p>
            <a:pPr marL="742950" lvl="1" indent="-285750" algn="just">
              <a:spcBef>
                <a:spcPts val="100"/>
              </a:spcBef>
              <a:spcAft>
                <a:spcPts val="100"/>
              </a:spcAft>
              <a:buFont typeface="Arial" panose="020B0604020202020204" pitchFamily="34" charset="0"/>
              <a:buChar char="•"/>
            </a:pP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Selecție și contractare</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 deficitul de evaluatori externi cu experiență în domeniul eficienței energetice, ghiduri în continuare insuficient de clare pentru unii beneficiari</a:t>
            </a:r>
          </a:p>
          <a:p>
            <a:pPr marL="742950" lvl="1" indent="-285750" algn="just">
              <a:spcBef>
                <a:spcPts val="100"/>
              </a:spcBef>
              <a:spcAft>
                <a:spcPts val="100"/>
              </a:spcAft>
              <a:buFont typeface="Arial" panose="020B0604020202020204" pitchFamily="34" charset="0"/>
              <a:buChar char="•"/>
            </a:pP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Implementare și monitorizare</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 întârzieri în lansarea procedurilor de achiziție, nerespectarea calendarului inițial al activităților</a:t>
            </a:r>
          </a:p>
        </p:txBody>
      </p:sp>
      <p:pic>
        <p:nvPicPr>
          <p:cNvPr id="2" name="Picture 1" descr="A diagram of a company&#10;&#10;AI-generated content may be incorrect.">
            <a:extLst>
              <a:ext uri="{FF2B5EF4-FFF2-40B4-BE49-F238E27FC236}">
                <a16:creationId xmlns:a16="http://schemas.microsoft.com/office/drawing/2014/main" id="{40C86843-B1CB-E234-F1C3-8CB3EDB388FB}"/>
              </a:ext>
            </a:extLst>
          </p:cNvPr>
          <p:cNvPicPr>
            <a:picLocks noChangeAspect="1"/>
          </p:cNvPicPr>
          <p:nvPr/>
        </p:nvPicPr>
        <p:blipFill>
          <a:blip r:embed="rId8"/>
          <a:stretch>
            <a:fillRect/>
          </a:stretch>
        </p:blipFill>
        <p:spPr>
          <a:xfrm>
            <a:off x="6717891" y="1945975"/>
            <a:ext cx="4919472" cy="3855140"/>
          </a:xfrm>
          <a:prstGeom prst="rect">
            <a:avLst/>
          </a:prstGeom>
        </p:spPr>
      </p:pic>
    </p:spTree>
    <p:extLst>
      <p:ext uri="{BB962C8B-B14F-4D97-AF65-F5344CB8AC3E}">
        <p14:creationId xmlns:p14="http://schemas.microsoft.com/office/powerpoint/2010/main" val="37929070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25FCA0-07A8-BD44-259D-CDE346EE3526}"/>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AA25D767-F1E1-7110-3840-671A363A42DB}"/>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3E4D247D-C97C-759E-FC49-44C3C2DEB839}"/>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8E9A2BBA-9652-5270-E1B5-CA71BE5CAF3A}"/>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B5EAA878-4506-2B51-C7B5-1FF5774F91B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3AEDCFC7-0A94-1164-0355-0AE3A3133F1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ro-RO" sz="1100" b="0" i="0" u="none" strike="noStrike" cap="none" normalizeH="0" baseline="0" noProof="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ro-RO" sz="1000" b="1" i="0" u="none" strike="noStrike" cap="none" normalizeH="0" baseline="0" noProof="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ro-RO" sz="1000" b="1" i="0" u="none" strike="noStrike" cap="none" normalizeH="0" baseline="0" noProof="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ro-RO" sz="1000" b="1" i="0" u="none" strike="noStrike" cap="none" normalizeH="0" baseline="0" noProof="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ro-RO" sz="1000" b="1" i="0" u="none" strike="noStrike" cap="none" normalizeH="0" baseline="0" noProof="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9C7DF767-5831-9C8B-04AA-DC22798081CD}"/>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noProof="0"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ro-RO" sz="1800" b="1" noProof="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FE592D2E-C39F-ED58-2756-BBD91F76188B}"/>
              </a:ext>
            </a:extLst>
          </p:cNvPr>
          <p:cNvSpPr txBox="1">
            <a:spLocks/>
          </p:cNvSpPr>
          <p:nvPr/>
        </p:nvSpPr>
        <p:spPr>
          <a:xfrm>
            <a:off x="751282" y="1464956"/>
            <a:ext cx="10359170" cy="63356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noProof="0" dirty="0">
                <a:solidFill>
                  <a:srgbClr val="F36F23"/>
                </a:solidFill>
                <a:latin typeface="Calibri" panose="020F0502020204030204" pitchFamily="34" charset="0"/>
                <a:ea typeface="Calibri" panose="020F0502020204030204" pitchFamily="34" charset="0"/>
                <a:cs typeface="Calibri" panose="020F0502020204030204" pitchFamily="34" charset="0"/>
              </a:rPr>
              <a:t>Î.E. 6)</a:t>
            </a:r>
            <a:r>
              <a:rPr lang="ro-RO" sz="1800" noProof="0" dirty="0">
                <a:solidFill>
                  <a:srgbClr val="000000"/>
                </a:solidFill>
                <a:effectLst/>
                <a:latin typeface="Calibri" panose="020F0502020204030204" pitchFamily="34" charset="0"/>
                <a:ea typeface="Arial" panose="020B0604020202020204" pitchFamily="34" charset="0"/>
                <a:cs typeface="Arial" panose="020B0604020202020204" pitchFamily="34" charset="0"/>
              </a:rPr>
              <a:t> </a:t>
            </a:r>
            <a:r>
              <a:rPr lang="ro-RO" sz="1800" b="1" noProof="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Cum contribuie P2 la implementarea Planului Național Integrat în domeniul Energiei și Schimbărilor Climatice </a:t>
            </a:r>
            <a:r>
              <a:rPr lang="ro-RO" sz="1800" b="1" noProof="0" dirty="0">
                <a:solidFill>
                  <a:srgbClr val="213F99"/>
                </a:solidFill>
                <a:latin typeface="Calibri" panose="020F0502020204030204" pitchFamily="34" charset="0"/>
                <a:ea typeface="Calibri" panose="020F0502020204030204" pitchFamily="34" charset="0"/>
                <a:cs typeface="Calibri" panose="020F0502020204030204" pitchFamily="34" charset="0"/>
              </a:rPr>
              <a:t>(PNIESC)</a:t>
            </a:r>
            <a:r>
              <a:rPr lang="ro-RO" sz="1800" b="1" noProof="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(prin proiecte în implementare și contractate/estimate)?</a:t>
            </a:r>
            <a:endParaRPr lang="ro-RO" sz="1500" noProof="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93EC5725-71B5-9936-3C41-B0312EB23691}"/>
              </a:ext>
            </a:extLst>
          </p:cNvPr>
          <p:cNvSpPr txBox="1"/>
          <p:nvPr/>
        </p:nvSpPr>
        <p:spPr>
          <a:xfrm>
            <a:off x="751282" y="2211974"/>
            <a:ext cx="5498689" cy="3804118"/>
          </a:xfrm>
          <a:prstGeom prst="rect">
            <a:avLst/>
          </a:prstGeom>
          <a:noFill/>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ro-RO" sz="1600" b="0" i="0" u="none" strike="noStrike" kern="1200" cap="none" spc="0" normalizeH="0" baseline="0" noProof="0" dirty="0">
                <a:ln>
                  <a:noFill/>
                </a:ln>
                <a:solidFill>
                  <a:srgbClr val="213F99"/>
                </a:solidFill>
                <a:effectLst/>
                <a:uLnTx/>
                <a:uFillTx/>
                <a:latin typeface="Calibri" panose="020F0502020204030204" pitchFamily="34" charset="0"/>
                <a:ea typeface="Calibri" panose="020F0502020204030204" pitchFamily="34" charset="0"/>
                <a:cs typeface="Calibri" panose="020F0502020204030204" pitchFamily="34" charset="0"/>
              </a:rPr>
              <a:t>Contribuția poate fi </a:t>
            </a:r>
            <a:r>
              <a:rPr kumimoji="0" lang="ro-RO" sz="1600" b="1" i="0" u="none" strike="noStrike" kern="1200" cap="none" spc="0" normalizeH="0" baseline="0" noProof="0" dirty="0">
                <a:ln>
                  <a:noFill/>
                </a:ln>
                <a:solidFill>
                  <a:srgbClr val="213F99"/>
                </a:solidFill>
                <a:effectLst/>
                <a:uLnTx/>
                <a:uFillTx/>
                <a:latin typeface="Calibri" panose="020F0502020204030204" pitchFamily="34" charset="0"/>
                <a:ea typeface="Calibri" panose="020F0502020204030204" pitchFamily="34" charset="0"/>
                <a:cs typeface="Calibri" panose="020F0502020204030204" pitchFamily="34" charset="0"/>
              </a:rPr>
              <a:t>doar estimată</a:t>
            </a:r>
            <a:r>
              <a:rPr kumimoji="0" lang="ro-RO" sz="1600" b="0" i="0" u="none" strike="noStrike" kern="1200" cap="none" spc="0" normalizeH="0" baseline="0" noProof="0" dirty="0">
                <a:ln>
                  <a:noFill/>
                </a:ln>
                <a:solidFill>
                  <a:srgbClr val="213F99"/>
                </a:solidFill>
                <a:effectLst/>
                <a:uLnTx/>
                <a:uFillTx/>
                <a:latin typeface="Calibri" panose="020F0502020204030204" pitchFamily="34" charset="0"/>
                <a:ea typeface="Calibri" panose="020F0502020204030204" pitchFamily="34" charset="0"/>
                <a:cs typeface="Calibri" panose="020F0502020204030204" pitchFamily="34" charset="0"/>
              </a:rPr>
              <a:t>, aceasta nu este concretizată nici prin rezultate nici prin realizări deoarece nu  există proiecte finalizate.</a:t>
            </a:r>
            <a:endParaRPr lang="ro-RO" sz="1600" u="none" strike="noStrike" kern="0" spc="0" noProof="0" dirty="0">
              <a:solidFill>
                <a:srgbClr val="213F99"/>
              </a:solidFill>
              <a:effectLst/>
              <a:latin typeface="Calibri" panose="020F0502020204030204" pitchFamily="34" charset="0"/>
              <a:ea typeface="Arial" panose="020B0604020202020204" pitchFamily="34" charset="0"/>
              <a:cs typeface="Arial" panose="020B0604020202020204" pitchFamily="34" charset="0"/>
            </a:endParaRPr>
          </a:p>
          <a:p>
            <a:pPr marR="0" lvl="0" algn="just" fontAlgn="base">
              <a:lnSpc>
                <a:spcPct val="115000"/>
              </a:lnSpc>
              <a:spcBef>
                <a:spcPts val="600"/>
              </a:spcBef>
              <a:spcAft>
                <a:spcPts val="600"/>
              </a:spcAft>
              <a:buClr>
                <a:srgbClr val="232323"/>
              </a:buClr>
            </a:pPr>
            <a:r>
              <a:rPr lang="ro-RO" sz="1600" u="none" strike="noStrike" kern="0" spc="0" noProof="0" dirty="0">
                <a:solidFill>
                  <a:srgbClr val="213F99"/>
                </a:solidFill>
                <a:effectLst/>
                <a:latin typeface="Calibri" panose="020F0502020204030204" pitchFamily="34" charset="0"/>
                <a:ea typeface="Arial" panose="020B0604020202020204" pitchFamily="34" charset="0"/>
                <a:cs typeface="Arial" panose="020B0604020202020204" pitchFamily="34" charset="0"/>
              </a:rPr>
              <a:t>OS2.1 contribuie la trei politici și măsuri (P&amp;M) cuprinse în PNIESC, printr-o alocare totală de aprox 200 milioane EUR. Cele mai semnificative contribuții</a:t>
            </a:r>
            <a:r>
              <a:rPr lang="ro-RO" sz="1600" kern="0" noProof="0" dirty="0">
                <a:solidFill>
                  <a:srgbClr val="213F99"/>
                </a:solidFill>
                <a:latin typeface="Calibri" panose="020F0502020204030204" pitchFamily="34" charset="0"/>
                <a:ea typeface="Arial" panose="020B0604020202020204" pitchFamily="34" charset="0"/>
                <a:cs typeface="Arial" panose="020B0604020202020204" pitchFamily="34" charset="0"/>
              </a:rPr>
              <a:t>: </a:t>
            </a:r>
          </a:p>
          <a:p>
            <a:pPr marL="742950" lvl="1" indent="-285750" algn="just" fontAlgn="base">
              <a:buClr>
                <a:srgbClr val="232323"/>
              </a:buClr>
              <a:buFont typeface="Arial" panose="020B0604020202020204" pitchFamily="34" charset="0"/>
              <a:buChar char="•"/>
            </a:pPr>
            <a:r>
              <a:rPr lang="ro-RO" sz="1600" noProof="0" dirty="0">
                <a:solidFill>
                  <a:srgbClr val="213F99"/>
                </a:solidFill>
                <a:effectLst/>
                <a:latin typeface="Calibri" panose="020F0502020204030204" pitchFamily="34" charset="0"/>
                <a:ea typeface="Arial" panose="020B0604020202020204" pitchFamily="34" charset="0"/>
                <a:cs typeface="Arial" panose="020B0604020202020204" pitchFamily="34" charset="0"/>
              </a:rPr>
              <a:t>Îmbunătățirea performanței energetice a clădirilor publice la nivel local (P&amp;M 36), cu o alocare de 120,90 milioane EUR</a:t>
            </a:r>
            <a:endParaRPr lang="ro-RO" sz="1600" noProof="0" dirty="0">
              <a:solidFill>
                <a:srgbClr val="213F99"/>
              </a:solidFill>
              <a:latin typeface="Arial" panose="020B0604020202020204" pitchFamily="34" charset="0"/>
              <a:ea typeface="Arial" panose="020B0604020202020204" pitchFamily="34" charset="0"/>
              <a:cs typeface="Arial" panose="020B0604020202020204" pitchFamily="34" charset="0"/>
            </a:endParaRPr>
          </a:p>
          <a:p>
            <a:pPr marL="742950" lvl="1" indent="-285750" algn="just" fontAlgn="base">
              <a:buClr>
                <a:srgbClr val="232323"/>
              </a:buClr>
              <a:buFont typeface="Arial" panose="020B0604020202020204" pitchFamily="34" charset="0"/>
              <a:buChar char="•"/>
            </a:pPr>
            <a:r>
              <a:rPr lang="ro-RO" sz="1600" noProof="0" dirty="0">
                <a:solidFill>
                  <a:srgbClr val="213F99"/>
                </a:solidFill>
                <a:effectLst/>
                <a:latin typeface="Calibri" panose="020F0502020204030204" pitchFamily="34" charset="0"/>
                <a:ea typeface="Arial" panose="020B0604020202020204" pitchFamily="34" charset="0"/>
                <a:cs typeface="Arial" panose="020B0604020202020204" pitchFamily="34" charset="0"/>
              </a:rPr>
              <a:t>Renovarea clădirilor rezidențiale (P&amp;M37), cu 48,55 milioane EUR</a:t>
            </a:r>
            <a:endParaRPr lang="ro-RO" sz="1600" noProof="0" dirty="0">
              <a:solidFill>
                <a:srgbClr val="213F99"/>
              </a:solidFill>
              <a:latin typeface="Arial" panose="020B0604020202020204" pitchFamily="34" charset="0"/>
              <a:ea typeface="Arial" panose="020B0604020202020204" pitchFamily="34" charset="0"/>
              <a:cs typeface="Arial" panose="020B0604020202020204" pitchFamily="34" charset="0"/>
            </a:endParaRPr>
          </a:p>
          <a:p>
            <a:pPr marL="742950" lvl="1" indent="-285750" algn="just" fontAlgn="base">
              <a:buClr>
                <a:srgbClr val="232323"/>
              </a:buClr>
              <a:buFont typeface="Arial" panose="020B0604020202020204" pitchFamily="34" charset="0"/>
              <a:buChar char="•"/>
            </a:pPr>
            <a:r>
              <a:rPr lang="ro-RO" sz="1600" noProof="0" dirty="0">
                <a:solidFill>
                  <a:srgbClr val="213F99"/>
                </a:solidFill>
                <a:effectLst/>
                <a:latin typeface="Calibri" panose="020F0502020204030204" pitchFamily="34" charset="0"/>
                <a:ea typeface="Arial" panose="020B0604020202020204" pitchFamily="34" charset="0"/>
                <a:cs typeface="Arial" panose="020B0604020202020204" pitchFamily="34" charset="0"/>
              </a:rPr>
              <a:t>Mobilitate alternativă(P&amp;M 57) cu alocare de 30,11 milioane EUR (infrastructure verzi care beneficiază de sprijin pentru adaptarea la schimbările climatice). </a:t>
            </a:r>
            <a:endParaRPr lang="ro-RO" sz="1600" noProof="0" dirty="0">
              <a:solidFill>
                <a:srgbClr val="213F99"/>
              </a:solidFill>
              <a:effectLst/>
              <a:latin typeface="Arial" panose="020B0604020202020204" pitchFamily="34" charset="0"/>
              <a:ea typeface="Arial" panose="020B0604020202020204" pitchFamily="34" charset="0"/>
              <a:cs typeface="Arial" panose="020B0604020202020204" pitchFamily="34" charset="0"/>
            </a:endParaRPr>
          </a:p>
        </p:txBody>
      </p:sp>
      <p:pic>
        <p:nvPicPr>
          <p:cNvPr id="7" name="Picture 6" descr="A diagram of different colored circles&#10;&#10;AI-generated content may be incorrect.">
            <a:extLst>
              <a:ext uri="{FF2B5EF4-FFF2-40B4-BE49-F238E27FC236}">
                <a16:creationId xmlns:a16="http://schemas.microsoft.com/office/drawing/2014/main" id="{E19EBC43-3E9D-CA1E-E4CF-CE3E5BA6210D}"/>
              </a:ext>
            </a:extLst>
          </p:cNvPr>
          <p:cNvPicPr>
            <a:picLocks noChangeAspect="1"/>
          </p:cNvPicPr>
          <p:nvPr/>
        </p:nvPicPr>
        <p:blipFill>
          <a:blip r:embed="rId8"/>
          <a:stretch>
            <a:fillRect/>
          </a:stretch>
        </p:blipFill>
        <p:spPr>
          <a:xfrm>
            <a:off x="6249971" y="2537117"/>
            <a:ext cx="5635528" cy="2940456"/>
          </a:xfrm>
          <a:prstGeom prst="rect">
            <a:avLst/>
          </a:prstGeom>
        </p:spPr>
      </p:pic>
    </p:spTree>
    <p:extLst>
      <p:ext uri="{BB962C8B-B14F-4D97-AF65-F5344CB8AC3E}">
        <p14:creationId xmlns:p14="http://schemas.microsoft.com/office/powerpoint/2010/main" val="25567546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95053A-85BE-863F-8B92-F2CFF5F989E8}"/>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435962E5-2DE5-BDEC-B06A-B6F128BA29E7}"/>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D30515CD-6CAC-014C-4822-C3C309075CB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A1BD6A42-C813-C2A7-EE5E-16A0D43CBA2C}"/>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F62E7EDC-3CB4-08D3-50D5-6999235D188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ACA52996-E77B-08AA-2DE6-CDE2F72A2C98}"/>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ro-RO" sz="1100" b="0" i="0" u="none" strike="noStrike" cap="none" normalizeH="0" baseline="0" noProof="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ro-RO" sz="1000" b="1" i="0" u="none" strike="noStrike" cap="none" normalizeH="0" baseline="0" noProof="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ro-RO" sz="1000" b="1" i="0" u="none" strike="noStrike" cap="none" normalizeH="0" baseline="0" noProof="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ro-RO" sz="1000" b="1" i="0" u="none" strike="noStrike" cap="none" normalizeH="0" baseline="0" noProof="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ro-RO" sz="1000" b="1" i="0" u="none" strike="noStrike" cap="none" normalizeH="0" baseline="0" noProof="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F29B8ECB-E465-3013-5DB9-E88939F3F89F}"/>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noProof="0"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ro-RO" sz="1800" b="1" noProof="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C9656884-C4A1-816E-1BF9-0409777CE820}"/>
              </a:ext>
            </a:extLst>
          </p:cNvPr>
          <p:cNvSpPr txBox="1">
            <a:spLocks/>
          </p:cNvSpPr>
          <p:nvPr/>
        </p:nvSpPr>
        <p:spPr>
          <a:xfrm>
            <a:off x="751282" y="1464956"/>
            <a:ext cx="10359170" cy="63356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noProof="0" dirty="0">
                <a:solidFill>
                  <a:srgbClr val="F36F23"/>
                </a:solidFill>
                <a:latin typeface="Calibri" panose="020F0502020204030204" pitchFamily="34" charset="0"/>
                <a:ea typeface="Calibri" panose="020F0502020204030204" pitchFamily="34" charset="0"/>
                <a:cs typeface="Calibri" panose="020F0502020204030204" pitchFamily="34" charset="0"/>
              </a:rPr>
              <a:t>Î.E. 6S)</a:t>
            </a:r>
            <a:r>
              <a:rPr lang="ro-RO" sz="1800" noProof="0" dirty="0">
                <a:solidFill>
                  <a:srgbClr val="000000"/>
                </a:solidFill>
                <a:effectLst/>
                <a:latin typeface="Calibri" panose="020F0502020204030204" pitchFamily="34" charset="0"/>
                <a:ea typeface="Arial" panose="020B0604020202020204" pitchFamily="34" charset="0"/>
                <a:cs typeface="Arial" panose="020B0604020202020204" pitchFamily="34" charset="0"/>
              </a:rPr>
              <a:t> </a:t>
            </a:r>
            <a:r>
              <a:rPr lang="ro-RO" sz="1800" b="1" noProof="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Cum contribuie P2 la implementarea Pilonului European al Drepturilor S</a:t>
            </a:r>
            <a:r>
              <a:rPr lang="ro-RO" sz="1800" b="1" noProof="0" dirty="0">
                <a:solidFill>
                  <a:srgbClr val="213F99"/>
                </a:solidFill>
                <a:latin typeface="Calibri" panose="020F0502020204030204" pitchFamily="34" charset="0"/>
                <a:ea typeface="Calibri" panose="020F0502020204030204" pitchFamily="34" charset="0"/>
                <a:cs typeface="Calibri" panose="020F0502020204030204" pitchFamily="34" charset="0"/>
              </a:rPr>
              <a:t>ociale (PEDS)</a:t>
            </a:r>
            <a:r>
              <a:rPr lang="ro-RO" sz="1800" b="1" noProof="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(prin proiecte în implementare și contractate/estimate)?</a:t>
            </a:r>
            <a:endParaRPr lang="ro-RO" sz="1500" noProof="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15D53971-839C-FA91-52B0-FFE1758E5ABA}"/>
              </a:ext>
            </a:extLst>
          </p:cNvPr>
          <p:cNvSpPr txBox="1"/>
          <p:nvPr/>
        </p:nvSpPr>
        <p:spPr>
          <a:xfrm>
            <a:off x="751282" y="2437685"/>
            <a:ext cx="5498689" cy="2554545"/>
          </a:xfrm>
          <a:prstGeom prst="rect">
            <a:avLst/>
          </a:prstGeom>
          <a:noFill/>
        </p:spPr>
        <p:txBody>
          <a:bodyPr wrap="square">
            <a:spAutoFit/>
          </a:bodyPr>
          <a:lstStyle/>
          <a:p>
            <a:pPr marL="285750" indent="-285750">
              <a:buFont typeface="Arial" panose="020B0604020202020204" pitchFamily="34" charset="0"/>
              <a:buChar char="•"/>
            </a:pPr>
            <a:r>
              <a:rPr lang="ro-RO" sz="1600" noProof="0" dirty="0">
                <a:solidFill>
                  <a:srgbClr val="213F99"/>
                </a:solidFill>
                <a:effectLst/>
                <a:latin typeface="Calibri" panose="020F0502020204030204" pitchFamily="34" charset="0"/>
                <a:ea typeface="Arial" panose="020B0604020202020204" pitchFamily="34" charset="0"/>
              </a:rPr>
              <a:t>Intervențiile P2 contribuie </a:t>
            </a:r>
            <a:r>
              <a:rPr lang="ro-RO" sz="1600" b="1" noProof="0" dirty="0">
                <a:solidFill>
                  <a:srgbClr val="213F99"/>
                </a:solidFill>
                <a:effectLst/>
                <a:latin typeface="Calibri" panose="020F0502020204030204" pitchFamily="34" charset="0"/>
                <a:ea typeface="Arial" panose="020B0604020202020204" pitchFamily="34" charset="0"/>
              </a:rPr>
              <a:t>indirect</a:t>
            </a:r>
            <a:r>
              <a:rPr lang="ro-RO" sz="1600" noProof="0" dirty="0">
                <a:solidFill>
                  <a:srgbClr val="213F99"/>
                </a:solidFill>
                <a:effectLst/>
                <a:latin typeface="Calibri" panose="020F0502020204030204" pitchFamily="34" charset="0"/>
                <a:ea typeface="Arial" panose="020B0604020202020204" pitchFamily="34" charset="0"/>
              </a:rPr>
              <a:t> la implementarea </a:t>
            </a:r>
            <a:r>
              <a:rPr lang="ro-RO" sz="1600" b="1" noProof="0" dirty="0">
                <a:solidFill>
                  <a:srgbClr val="213F99"/>
                </a:solidFill>
                <a:effectLst/>
                <a:latin typeface="Calibri" panose="020F0502020204030204" pitchFamily="34" charset="0"/>
                <a:ea typeface="Arial" panose="020B0604020202020204" pitchFamily="34" charset="0"/>
              </a:rPr>
              <a:t>PEDS </a:t>
            </a:r>
            <a:r>
              <a:rPr lang="ro-RO" sz="1600" noProof="0" dirty="0">
                <a:solidFill>
                  <a:srgbClr val="213F99"/>
                </a:solidFill>
                <a:effectLst/>
                <a:latin typeface="Calibri" panose="020F0502020204030204" pitchFamily="34" charset="0"/>
                <a:ea typeface="Arial" panose="020B0604020202020204" pitchFamily="34" charset="0"/>
              </a:rPr>
              <a:t>prin integrarea principiilor de egalitate de gen (PEDS 2), de șanse și nediscriminare (PEDS 3)  precum și accesibilizarea persoanelor cu dizabilități (PEDS 17) ca aspecte </a:t>
            </a:r>
            <a:r>
              <a:rPr lang="ro-RO" sz="1600" b="1" noProof="0" dirty="0">
                <a:solidFill>
                  <a:srgbClr val="213F99"/>
                </a:solidFill>
                <a:effectLst/>
                <a:latin typeface="Calibri" panose="020F0502020204030204" pitchFamily="34" charset="0"/>
                <a:ea typeface="Arial" panose="020B0604020202020204" pitchFamily="34" charset="0"/>
              </a:rPr>
              <a:t>orizontale în implementarea proiectelor și operarea infrastructurilor finanțate. </a:t>
            </a:r>
          </a:p>
          <a:p>
            <a:pPr marL="285750" indent="-285750">
              <a:buFont typeface="Arial" panose="020B0604020202020204" pitchFamily="34" charset="0"/>
              <a:buChar char="•"/>
            </a:pPr>
            <a:r>
              <a:rPr lang="ro-RO" sz="1600" noProof="0" dirty="0">
                <a:solidFill>
                  <a:srgbClr val="213F99"/>
                </a:solidFill>
              </a:rPr>
              <a:t>Documentul de program prevede în mod expres faptul că intervențiile aferente A2.2. și A2.1 vor include măsuri de adaptare a infrastructurii clădirilor publice la nevoile persoanelor cu dizabilități</a:t>
            </a:r>
          </a:p>
        </p:txBody>
      </p:sp>
      <p:sp>
        <p:nvSpPr>
          <p:cNvPr id="2" name="TextBox 1">
            <a:extLst>
              <a:ext uri="{FF2B5EF4-FFF2-40B4-BE49-F238E27FC236}">
                <a16:creationId xmlns:a16="http://schemas.microsoft.com/office/drawing/2014/main" id="{884E3E42-F4F6-E78D-2272-286C51A3016F}"/>
              </a:ext>
            </a:extLst>
          </p:cNvPr>
          <p:cNvSpPr txBox="1"/>
          <p:nvPr/>
        </p:nvSpPr>
        <p:spPr>
          <a:xfrm>
            <a:off x="6125350" y="2321512"/>
            <a:ext cx="5498689" cy="3139321"/>
          </a:xfrm>
          <a:prstGeom prst="rect">
            <a:avLst/>
          </a:prstGeom>
          <a:noFill/>
        </p:spPr>
        <p:txBody>
          <a:bodyPr wrap="square">
            <a:spAutoFit/>
          </a:bodyPr>
          <a:lstStyle/>
          <a:p>
            <a:pPr marL="285750" indent="-285750">
              <a:buFont typeface="Arial" panose="020B0604020202020204" pitchFamily="34" charset="0"/>
              <a:buChar char="•"/>
            </a:pPr>
            <a:r>
              <a:rPr lang="ro-RO" sz="1600" noProof="0" dirty="0">
                <a:solidFill>
                  <a:srgbClr val="213F99"/>
                </a:solidFill>
              </a:rPr>
              <a:t>Exemple de măsuri accesibilizare persoane cu dizabilități: </a:t>
            </a:r>
          </a:p>
          <a:p>
            <a:pPr marL="742950" lvl="1" indent="-285750">
              <a:buFont typeface="Arial" panose="020B0604020202020204" pitchFamily="34" charset="0"/>
              <a:buChar char="•"/>
            </a:pPr>
            <a:r>
              <a:rPr lang="ro-RO" sz="1600" u="none" strike="noStrike" kern="0" spc="0" noProof="0" dirty="0">
                <a:solidFill>
                  <a:srgbClr val="213F99"/>
                </a:solidFill>
                <a:effectLst/>
                <a:latin typeface="Calibri" panose="020F0502020204030204" pitchFamily="34" charset="0"/>
                <a:ea typeface="Arial" panose="020B0604020202020204" pitchFamily="34" charset="0"/>
                <a:cs typeface="Arial" panose="020B0604020202020204" pitchFamily="34" charset="0"/>
              </a:rPr>
              <a:t>instalarea de lifturi și platforme speciale</a:t>
            </a:r>
            <a:endParaRPr lang="ro-RO" sz="1600" kern="0" noProof="0" dirty="0">
              <a:solidFill>
                <a:srgbClr val="213F99"/>
              </a:solidFill>
              <a:latin typeface="Calibri" panose="020F0502020204030204" pitchFamily="34" charset="0"/>
              <a:ea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ro-RO" sz="1600" u="none" strike="noStrike" kern="0" spc="0" noProof="0" dirty="0">
                <a:solidFill>
                  <a:srgbClr val="213F99"/>
                </a:solidFill>
                <a:effectLst/>
                <a:latin typeface="Calibri" panose="020F0502020204030204" pitchFamily="34" charset="0"/>
                <a:ea typeface="Arial" panose="020B0604020202020204" pitchFamily="34" charset="0"/>
                <a:cs typeface="Arial" panose="020B0604020202020204" pitchFamily="34" charset="0"/>
              </a:rPr>
              <a:t>amenajarea grupurilor sanitare adaptate</a:t>
            </a:r>
          </a:p>
          <a:p>
            <a:pPr marL="742950" lvl="1" indent="-285750">
              <a:buFont typeface="Arial" panose="020B0604020202020204" pitchFamily="34" charset="0"/>
              <a:buChar char="•"/>
            </a:pPr>
            <a:r>
              <a:rPr lang="ro-RO" sz="1600" u="none" strike="noStrike" kern="0" spc="0" noProof="0" dirty="0">
                <a:solidFill>
                  <a:srgbClr val="213F99"/>
                </a:solidFill>
                <a:effectLst/>
                <a:latin typeface="Calibri" panose="020F0502020204030204" pitchFamily="34" charset="0"/>
                <a:ea typeface="Arial" panose="020B0604020202020204" pitchFamily="34" charset="0"/>
                <a:cs typeface="Arial" panose="020B0604020202020204" pitchFamily="34" charset="0"/>
              </a:rPr>
              <a:t>eliminarea obstacolelor din spațiile și traseele de circulație</a:t>
            </a:r>
            <a:endParaRPr lang="ro-RO" sz="1600" kern="0" noProof="0" dirty="0">
              <a:solidFill>
                <a:srgbClr val="213F99"/>
              </a:solidFill>
              <a:latin typeface="Calibri" panose="020F0502020204030204" pitchFamily="34" charset="0"/>
              <a:ea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ro-RO" sz="1600" u="none" strike="noStrike" kern="0" spc="0" noProof="0" dirty="0">
                <a:solidFill>
                  <a:srgbClr val="213F99"/>
                </a:solidFill>
                <a:effectLst/>
                <a:latin typeface="Calibri" panose="020F0502020204030204" pitchFamily="34" charset="0"/>
                <a:ea typeface="Arial" panose="020B0604020202020204" pitchFamily="34" charset="0"/>
                <a:cs typeface="Arial" panose="020B0604020202020204" pitchFamily="34" charset="0"/>
              </a:rPr>
              <a:t>montarea de benzi tactile pentru persoanele cu deficiențe de vedere</a:t>
            </a:r>
          </a:p>
          <a:p>
            <a:pPr marL="742950" lvl="1" indent="-285750">
              <a:buFont typeface="Arial" panose="020B0604020202020204" pitchFamily="34" charset="0"/>
              <a:buChar char="•"/>
            </a:pPr>
            <a:r>
              <a:rPr lang="ro-RO" sz="1600" u="none" strike="noStrike" kern="0" spc="0" noProof="0" dirty="0">
                <a:solidFill>
                  <a:srgbClr val="213F99"/>
                </a:solidFill>
                <a:effectLst/>
                <a:latin typeface="Calibri" panose="020F0502020204030204" pitchFamily="34" charset="0"/>
                <a:ea typeface="Arial" panose="020B0604020202020204" pitchFamily="34" charset="0"/>
                <a:cs typeface="Arial" panose="020B0604020202020204" pitchFamily="34" charset="0"/>
              </a:rPr>
              <a:t>servicii de informare și documentare accesibile</a:t>
            </a:r>
            <a:endParaRPr lang="ro-RO" sz="1600" kern="0" noProof="0" dirty="0">
              <a:solidFill>
                <a:srgbClr val="213F99"/>
              </a:solidFill>
              <a:latin typeface="Calibri" panose="020F0502020204030204" pitchFamily="34" charset="0"/>
              <a:ea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ro-RO" sz="1600" u="none" strike="noStrike" kern="0" spc="0" noProof="0" dirty="0">
                <a:solidFill>
                  <a:srgbClr val="213F99"/>
                </a:solidFill>
                <a:effectLst/>
                <a:latin typeface="Calibri" panose="020F0502020204030204" pitchFamily="34" charset="0"/>
                <a:ea typeface="Arial" panose="020B0604020202020204" pitchFamily="34" charset="0"/>
                <a:cs typeface="Arial" panose="020B0604020202020204" pitchFamily="34" charset="0"/>
              </a:rPr>
              <a:t>implementarea unor marcaje și indicatoare tactile pentru a facilita orientarea nevăzătorilor</a:t>
            </a:r>
            <a:r>
              <a:rPr lang="ro-RO" u="none" strike="noStrike" kern="0" spc="0" noProof="0" dirty="0">
                <a:solidFill>
                  <a:srgbClr val="213F99"/>
                </a:solidFill>
                <a:effectLst/>
                <a:latin typeface="Calibri" panose="020F0502020204030204" pitchFamily="34" charset="0"/>
                <a:ea typeface="Arial" panose="020B0604020202020204" pitchFamily="34" charset="0"/>
                <a:cs typeface="Arial" panose="020B0604020202020204" pitchFamily="34" charset="0"/>
              </a:rPr>
              <a:t>.</a:t>
            </a:r>
            <a:endParaRPr lang="ro-RO" u="none" strike="noStrike" kern="0" spc="0" noProof="0" dirty="0">
              <a:solidFill>
                <a:srgbClr val="213F99"/>
              </a:solidFill>
              <a:effectLst/>
              <a:latin typeface="Arial" panose="020B0604020202020204" pitchFamily="34" charset="0"/>
              <a:ea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ro-RO" sz="1600" noProof="0" dirty="0">
              <a:solidFill>
                <a:srgbClr val="213F99"/>
              </a:solidFill>
            </a:endParaRPr>
          </a:p>
        </p:txBody>
      </p:sp>
    </p:spTree>
    <p:extLst>
      <p:ext uri="{BB962C8B-B14F-4D97-AF65-F5344CB8AC3E}">
        <p14:creationId xmlns:p14="http://schemas.microsoft.com/office/powerpoint/2010/main" val="38494809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E8907-8A4E-A1FB-5883-1F339273E124}"/>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61364DE1-4B78-6539-EB73-CCCD740CC1DA}"/>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B9BC8C33-060D-37B2-6385-51D913D9D5B0}"/>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A5194A6D-CE67-ECD0-7D88-E82CB67116D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F4F1F703-F925-4B02-1B94-8A2D0FED4E2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750846B9-CEC8-B4EB-3A39-7BD7F4F29FBC}"/>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4A5FA76F-D14D-365C-F58B-40D693D0A975}"/>
              </a:ext>
            </a:extLst>
          </p:cNvPr>
          <p:cNvSpPr txBox="1"/>
          <p:nvPr/>
        </p:nvSpPr>
        <p:spPr>
          <a:xfrm>
            <a:off x="779207" y="991132"/>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Concluzii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3" name="TextBox 2">
            <a:extLst>
              <a:ext uri="{FF2B5EF4-FFF2-40B4-BE49-F238E27FC236}">
                <a16:creationId xmlns:a16="http://schemas.microsoft.com/office/drawing/2014/main" id="{EDA9215D-FB78-BCDE-830B-D17271D45180}"/>
              </a:ext>
            </a:extLst>
          </p:cNvPr>
          <p:cNvSpPr txBox="1"/>
          <p:nvPr/>
        </p:nvSpPr>
        <p:spPr>
          <a:xfrm>
            <a:off x="779207" y="1337664"/>
            <a:ext cx="10736518" cy="5262979"/>
          </a:xfrm>
          <a:prstGeom prst="rect">
            <a:avLst/>
          </a:prstGeom>
          <a:noFill/>
        </p:spPr>
        <p:txBody>
          <a:bodyPr wrap="square">
            <a:spAutoFit/>
          </a:bodyPr>
          <a:lstStyle/>
          <a:p>
            <a:pPr marL="285750" indent="-285750" algn="just">
              <a:buFont typeface="Wingdings" panose="05000000000000000000" pitchFamily="2" charset="2"/>
              <a:buChar char="Ø"/>
            </a:pPr>
            <a:r>
              <a:rPr lang="ro-RO" sz="1600" kern="0" noProof="0" dirty="0">
                <a:solidFill>
                  <a:srgbClr val="213F99"/>
                </a:solidFill>
                <a:latin typeface="Calibri" panose="020F0502020204030204" pitchFamily="34" charset="0"/>
                <a:ea typeface="Yu Mincho" panose="02020400000000000000" pitchFamily="18" charset="-128"/>
                <a:cs typeface="Arial" panose="020B0604020202020204" pitchFamily="34" charset="0"/>
              </a:rPr>
              <a:t>Intervențiile aferente Priorității 2 din cadrul P</a:t>
            </a:r>
            <a:r>
              <a:rPr lang="ro-RO" sz="1600" kern="0" noProof="0" dirty="0">
                <a:solidFill>
                  <a:srgbClr val="213F99"/>
                </a:solidFill>
                <a:effectLst/>
                <a:latin typeface="Calibri" panose="020F0502020204030204" pitchFamily="34" charset="0"/>
                <a:ea typeface="Yu Mincho" panose="02020400000000000000" pitchFamily="18" charset="-128"/>
                <a:cs typeface="Arial" panose="020B0604020202020204" pitchFamily="34" charset="0"/>
              </a:rPr>
              <a:t>RSE au înregistrat </a:t>
            </a:r>
            <a:r>
              <a:rPr lang="ro-RO" sz="1600" b="1" kern="0" noProof="0" dirty="0">
                <a:solidFill>
                  <a:srgbClr val="213F99"/>
                </a:solidFill>
                <a:effectLst/>
                <a:latin typeface="Calibri" panose="020F0502020204030204" pitchFamily="34" charset="0"/>
                <a:ea typeface="Yu Mincho" panose="02020400000000000000" pitchFamily="18" charset="-128"/>
                <a:cs typeface="Arial" panose="020B0604020202020204" pitchFamily="34" charset="0"/>
              </a:rPr>
              <a:t>progrese</a:t>
            </a:r>
            <a:r>
              <a:rPr lang="ro-RO" sz="1600" kern="0" noProof="0" dirty="0">
                <a:solidFill>
                  <a:srgbClr val="213F99"/>
                </a:solidFill>
                <a:effectLst/>
                <a:latin typeface="Calibri" panose="020F0502020204030204" pitchFamily="34" charset="0"/>
                <a:ea typeface="Yu Mincho" panose="02020400000000000000" pitchFamily="18" charset="-128"/>
                <a:cs typeface="Arial" panose="020B0604020202020204" pitchFamily="34" charset="0"/>
              </a:rPr>
              <a:t> în implementare până la 31.12.2024, </a:t>
            </a:r>
            <a:r>
              <a:rPr lang="ro-RO" sz="1600" b="1" kern="0" noProof="0" dirty="0">
                <a:solidFill>
                  <a:srgbClr val="213F99"/>
                </a:solidFill>
                <a:effectLst/>
                <a:latin typeface="Calibri" panose="020F0502020204030204" pitchFamily="34" charset="0"/>
                <a:ea typeface="Yu Mincho" panose="02020400000000000000" pitchFamily="18" charset="-128"/>
                <a:cs typeface="Arial" panose="020B0604020202020204" pitchFamily="34" charset="0"/>
              </a:rPr>
              <a:t>sub nivelul planifica</a:t>
            </a:r>
            <a:r>
              <a:rPr lang="ro-RO" sz="1600" kern="0" noProof="0" dirty="0">
                <a:solidFill>
                  <a:srgbClr val="213F99"/>
                </a:solidFill>
                <a:effectLst/>
                <a:latin typeface="Calibri" panose="020F0502020204030204" pitchFamily="34" charset="0"/>
                <a:ea typeface="Yu Mincho" panose="02020400000000000000" pitchFamily="18" charset="-128"/>
                <a:cs typeface="Arial" panose="020B0604020202020204" pitchFamily="34" charset="0"/>
              </a:rPr>
              <a:t>t, iar ritmul implementării trebuie accelerat pentru atingerea țintelor anuale de absorbție viitoare</a:t>
            </a:r>
          </a:p>
          <a:p>
            <a:pPr marL="285750" indent="-285750" algn="just">
              <a:buFont typeface="Wingdings" panose="05000000000000000000" pitchFamily="2" charset="2"/>
              <a:buChar char="Ø"/>
            </a:pPr>
            <a:r>
              <a:rPr lang="ro-RO" sz="1600" b="1" noProof="0" dirty="0">
                <a:solidFill>
                  <a:srgbClr val="213F99"/>
                </a:solidFill>
              </a:rPr>
              <a:t>Numărul mare de proiecte etapizate </a:t>
            </a:r>
            <a:r>
              <a:rPr lang="ro-RO" sz="1600" noProof="0" dirty="0">
                <a:solidFill>
                  <a:srgbClr val="213F99"/>
                </a:solidFill>
              </a:rPr>
              <a:t>a avut un efect dual pozitiv și negativ:</a:t>
            </a:r>
          </a:p>
          <a:p>
            <a:pPr marL="742950" lvl="1" indent="-285750" algn="just">
              <a:buFont typeface="Arial" panose="020B0604020202020204" pitchFamily="34" charset="0"/>
              <a:buChar char="•"/>
            </a:pPr>
            <a:r>
              <a:rPr lang="ro-RO" sz="1600" noProof="0" dirty="0">
                <a:solidFill>
                  <a:srgbClr val="213F99"/>
                </a:solidFill>
              </a:rPr>
              <a:t>a asigurat o absorbție mai rapidă a finanțării decât proiectele noi care necesiă o periodă considerabilă până la declararea primelor cheltuieli prin natura lor de proiecte de infrastructură</a:t>
            </a:r>
          </a:p>
          <a:p>
            <a:pPr marL="742950" lvl="1" indent="-285750" algn="just">
              <a:buFont typeface="Arial" panose="020B0604020202020204" pitchFamily="34" charset="0"/>
              <a:buChar char="•"/>
            </a:pPr>
            <a:r>
              <a:rPr lang="ro-RO" sz="1600" noProof="0" dirty="0">
                <a:solidFill>
                  <a:srgbClr val="213F99"/>
                </a:solidFill>
              </a:rPr>
              <a:t>elimină riscul de dezangajare de obicei mare în primii ani de implementare</a:t>
            </a:r>
          </a:p>
          <a:p>
            <a:pPr marL="742950" lvl="1" indent="-285750" algn="just">
              <a:buFont typeface="Arial" panose="020B0604020202020204" pitchFamily="34" charset="0"/>
              <a:buChar char="•"/>
            </a:pPr>
            <a:r>
              <a:rPr lang="ro-RO" sz="1600" noProof="0" dirty="0">
                <a:solidFill>
                  <a:srgbClr val="213F99"/>
                </a:solidFill>
              </a:rPr>
              <a:t>amână realizările și efectele acestor proiecte</a:t>
            </a:r>
          </a:p>
          <a:p>
            <a:pPr marL="285750" indent="-285750" algn="just">
              <a:buFont typeface="Wingdings" panose="05000000000000000000" pitchFamily="2" charset="2"/>
              <a:buChar char="Ø"/>
            </a:pPr>
            <a:r>
              <a:rPr lang="ro-RO" sz="1600" noProof="0" dirty="0">
                <a:solidFill>
                  <a:srgbClr val="213F99"/>
                </a:solidFill>
              </a:rPr>
              <a:t>Chiar dacă rata contractării este ridicată, 40% din totalul alocării apelurilor, </a:t>
            </a:r>
            <a:r>
              <a:rPr lang="ro-RO" sz="1600" b="1" noProof="0" dirty="0">
                <a:solidFill>
                  <a:srgbClr val="213F99"/>
                </a:solidFill>
              </a:rPr>
              <a:t>ritmul implementării este lent </a:t>
            </a:r>
            <a:r>
              <a:rPr lang="ro-RO" sz="1600" noProof="0" dirty="0">
                <a:solidFill>
                  <a:srgbClr val="213F99"/>
                </a:solidFill>
              </a:rPr>
              <a:t>iar cheltuielile autorizate sunt reduse-0,4%</a:t>
            </a:r>
          </a:p>
          <a:p>
            <a:pPr marL="285750" indent="-285750" algn="just">
              <a:buFont typeface="Wingdings" panose="05000000000000000000" pitchFamily="2" charset="2"/>
              <a:buChar char="Ø"/>
            </a:pPr>
            <a:r>
              <a:rPr lang="ro-RO" sz="1600" noProof="0" dirty="0">
                <a:solidFill>
                  <a:srgbClr val="213F99"/>
                </a:solidFill>
              </a:rPr>
              <a:t>Proiectul sprijinirea </a:t>
            </a:r>
            <a:r>
              <a:rPr lang="ro-RO" sz="1600" b="1" noProof="0" dirty="0">
                <a:solidFill>
                  <a:srgbClr val="213F99"/>
                </a:solidFill>
              </a:rPr>
              <a:t>siturilor Natura 2000</a:t>
            </a:r>
            <a:r>
              <a:rPr lang="ro-RO" sz="1600" noProof="0" dirty="0">
                <a:solidFill>
                  <a:srgbClr val="213F99"/>
                </a:solidFill>
              </a:rPr>
              <a:t>, are un grad scăzut de maturitate din cauza complexității, întârzierilor în stabilirea arhitecturii instituționale și asumarea rolurilor. </a:t>
            </a:r>
          </a:p>
          <a:p>
            <a:pPr marL="285750" indent="-285750" algn="just">
              <a:buFont typeface="Wingdings" panose="05000000000000000000" pitchFamily="2" charset="2"/>
              <a:buChar char="Ø"/>
            </a:pPr>
            <a:r>
              <a:rPr lang="ro-RO" sz="1600" noProof="0" dirty="0">
                <a:solidFill>
                  <a:srgbClr val="213F99"/>
                </a:solidFill>
              </a:rPr>
              <a:t>Procesul de pregătire, evaluare, selecție și contractare a proiectelor se confruntă cu provocari:</a:t>
            </a:r>
          </a:p>
          <a:p>
            <a:pPr marL="742950" lvl="1" indent="-285750" algn="just">
              <a:buFont typeface="Arial" panose="020B0604020202020204" pitchFamily="34" charset="0"/>
              <a:buChar char="•"/>
            </a:pPr>
            <a:r>
              <a:rPr lang="ro-RO" sz="1600" b="1" noProof="0" dirty="0">
                <a:solidFill>
                  <a:srgbClr val="213F99"/>
                </a:solidFill>
              </a:rPr>
              <a:t>disponibilitatea evaluatorilor pe piață</a:t>
            </a:r>
            <a:endParaRPr lang="ro-RO" sz="1600" b="1" dirty="0">
              <a:solidFill>
                <a:srgbClr val="213F99"/>
              </a:solidFill>
            </a:endParaRPr>
          </a:p>
          <a:p>
            <a:pPr marL="742950" lvl="1" indent="-285750" algn="just">
              <a:buFont typeface="Arial" panose="020B0604020202020204" pitchFamily="34" charset="0"/>
              <a:buChar char="•"/>
            </a:pPr>
            <a:r>
              <a:rPr lang="ro-RO" sz="1600" noProof="0" dirty="0">
                <a:solidFill>
                  <a:srgbClr val="213F99"/>
                </a:solidFill>
              </a:rPr>
              <a:t>funcționalitatea platformei MySmis.</a:t>
            </a:r>
          </a:p>
          <a:p>
            <a:pPr marL="285750" indent="-285750" algn="just">
              <a:buFont typeface="Wingdings" panose="05000000000000000000" pitchFamily="2" charset="2"/>
              <a:buChar char="Ø"/>
            </a:pPr>
            <a:r>
              <a:rPr lang="ro-RO" sz="1600" noProof="0" dirty="0">
                <a:solidFill>
                  <a:srgbClr val="213F99"/>
                </a:solidFill>
              </a:rPr>
              <a:t>Intervențiile Priorității 2 sunt în </a:t>
            </a:r>
            <a:r>
              <a:rPr lang="ro-RO" sz="1600" b="1" noProof="0" dirty="0">
                <a:solidFill>
                  <a:srgbClr val="213F99"/>
                </a:solidFill>
              </a:rPr>
              <a:t>continuare relevante </a:t>
            </a:r>
            <a:r>
              <a:rPr lang="ro-RO" sz="1600" noProof="0" dirty="0">
                <a:solidFill>
                  <a:srgbClr val="213F99"/>
                </a:solidFill>
              </a:rPr>
              <a:t>pentru situația socio-economică actuală, evenimentele recente, precum indundațiile din județul Galați au accentuat necesitatea continuării investițiilor în domeniul promovării adaptării la schimbările climatice</a:t>
            </a:r>
          </a:p>
          <a:p>
            <a:pPr marL="285750" indent="-285750" algn="just">
              <a:buFont typeface="Wingdings" panose="05000000000000000000" pitchFamily="2" charset="2"/>
              <a:buChar char="Ø"/>
            </a:pPr>
            <a:r>
              <a:rPr lang="ro-RO" sz="1600" noProof="0" dirty="0">
                <a:solidFill>
                  <a:srgbClr val="213F99"/>
                </a:solidFill>
              </a:rPr>
              <a:t>P2 continuă să fie </a:t>
            </a:r>
            <a:r>
              <a:rPr lang="ro-RO" sz="1600" b="1" noProof="0" dirty="0">
                <a:solidFill>
                  <a:srgbClr val="213F99"/>
                </a:solidFill>
              </a:rPr>
              <a:t>coerentă </a:t>
            </a:r>
            <a:r>
              <a:rPr lang="ro-RO" sz="1600" noProof="0" dirty="0">
                <a:solidFill>
                  <a:srgbClr val="213F99"/>
                </a:solidFill>
              </a:rPr>
              <a:t>cu direcțiile europene de dezvoltare, incluse în RSȚ, PEDS și PNIESC</a:t>
            </a:r>
          </a:p>
          <a:p>
            <a:pPr marL="285750" indent="-285750">
              <a:buFont typeface="Wingdings" panose="05000000000000000000" pitchFamily="2" charset="2"/>
              <a:buChar char="Ø"/>
            </a:pPr>
            <a:endParaRPr lang="ro-RO" sz="1600" dirty="0">
              <a:solidFill>
                <a:srgbClr val="213F99"/>
              </a:solidFill>
            </a:endParaRPr>
          </a:p>
          <a:p>
            <a:pPr marL="285750" indent="-285750">
              <a:buFont typeface="Wingdings" panose="05000000000000000000" pitchFamily="2" charset="2"/>
              <a:buChar char="Ø"/>
            </a:pPr>
            <a:endParaRPr lang="ro-RO" sz="1600" dirty="0">
              <a:solidFill>
                <a:srgbClr val="213F99"/>
              </a:solidFill>
            </a:endParaRPr>
          </a:p>
          <a:p>
            <a:pPr marL="285750" indent="-285750">
              <a:buFont typeface="Wingdings" panose="05000000000000000000" pitchFamily="2" charset="2"/>
              <a:buChar char="Ø"/>
            </a:pPr>
            <a:endParaRPr lang="ro-RO" sz="1600" dirty="0">
              <a:solidFill>
                <a:srgbClr val="213F99"/>
              </a:solidFill>
            </a:endParaRPr>
          </a:p>
        </p:txBody>
      </p:sp>
    </p:spTree>
    <p:extLst>
      <p:ext uri="{BB962C8B-B14F-4D97-AF65-F5344CB8AC3E}">
        <p14:creationId xmlns:p14="http://schemas.microsoft.com/office/powerpoint/2010/main" val="6682527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7D87A1-EB94-0D2F-6E83-D1274F241AAB}"/>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E878AC3E-4DBF-2F8C-4555-675A7116965A}"/>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295C6B05-5776-E1CA-94E7-EFFC1C609E55}"/>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5217A8BF-7ED5-0CBC-1CD7-80B960BD7D1E}"/>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A7AF9720-1F33-BBCE-635B-AD83FDC384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FDF5E0E-F60F-CDB8-6FBF-2D50AC8A3463}"/>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0D920B4A-2472-403A-BC8C-A0F828418322}"/>
              </a:ext>
            </a:extLst>
          </p:cNvPr>
          <p:cNvSpPr txBox="1"/>
          <p:nvPr/>
        </p:nvSpPr>
        <p:spPr>
          <a:xfrm>
            <a:off x="690717" y="1136250"/>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Obiectivul evaluării </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Subtitle 2">
            <a:extLst>
              <a:ext uri="{FF2B5EF4-FFF2-40B4-BE49-F238E27FC236}">
                <a16:creationId xmlns:a16="http://schemas.microsoft.com/office/drawing/2014/main" id="{B3A8F7FE-D671-94CF-CEE0-540582FB6A0C}"/>
              </a:ext>
            </a:extLst>
          </p:cNvPr>
          <p:cNvSpPr>
            <a:spLocks noGrp="1"/>
          </p:cNvSpPr>
          <p:nvPr>
            <p:ph type="subTitle" idx="1"/>
          </p:nvPr>
        </p:nvSpPr>
        <p:spPr>
          <a:xfrm>
            <a:off x="690717" y="1536360"/>
            <a:ext cx="11013156" cy="365919"/>
          </a:xfrm>
        </p:spPr>
        <p:txBody>
          <a:bodyPr>
            <a:noAutofit/>
          </a:bodyPr>
          <a:lstStyle/>
          <a:p>
            <a:pPr algn="l"/>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Furnizarea de informații obiective și relevante, care să sprijine procesul decizional la nivelul managementului PR SE, având ca scop îmbunătățirea eficienței și eficacității programului, precum și obținerea și consolidarea efectelor sale. </a:t>
            </a:r>
          </a:p>
        </p:txBody>
      </p:sp>
      <p:sp>
        <p:nvSpPr>
          <p:cNvPr id="7" name="TextBox 6">
            <a:extLst>
              <a:ext uri="{FF2B5EF4-FFF2-40B4-BE49-F238E27FC236}">
                <a16:creationId xmlns:a16="http://schemas.microsoft.com/office/drawing/2014/main" id="{7AEE125F-A75C-FC2F-23C1-5987D3A58CC1}"/>
              </a:ext>
            </a:extLst>
          </p:cNvPr>
          <p:cNvSpPr txBox="1"/>
          <p:nvPr/>
        </p:nvSpPr>
        <p:spPr>
          <a:xfrm>
            <a:off x="690717" y="2267808"/>
            <a:ext cx="10832689" cy="1692771"/>
          </a:xfrm>
          <a:prstGeom prst="rect">
            <a:avLst/>
          </a:prstGeom>
          <a:noFill/>
        </p:spPr>
        <p:txBody>
          <a:bodyPr wrap="square">
            <a:spAutoFit/>
          </a:bodyPr>
          <a:lstStyle/>
          <a:p>
            <a:r>
              <a:rPr lang="en-US" b="1" dirty="0">
                <a:solidFill>
                  <a:srgbClr val="213F99"/>
                </a:solidFill>
                <a:latin typeface="Calibri" panose="020F0502020204030204" pitchFamily="34" charset="0"/>
                <a:ea typeface="Calibri" panose="020F0502020204030204" pitchFamily="34" charset="0"/>
                <a:cs typeface="Calibri" panose="020F0502020204030204" pitchFamily="34" charset="0"/>
              </a:rPr>
              <a:t>Conform </a:t>
            </a:r>
            <a:r>
              <a:rPr lang="en-US" b="1" dirty="0" err="1">
                <a:solidFill>
                  <a:srgbClr val="213F99"/>
                </a:solidFill>
                <a:latin typeface="Calibri" panose="020F0502020204030204" pitchFamily="34" charset="0"/>
                <a:ea typeface="Calibri" panose="020F0502020204030204" pitchFamily="34" charset="0"/>
                <a:cs typeface="Calibri" panose="020F0502020204030204" pitchFamily="34" charset="0"/>
              </a:rPr>
              <a:t>planului</a:t>
            </a:r>
            <a:r>
              <a:rPr lang="en-US" b="1"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b="1"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b="1"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a:t>
            </a:r>
            <a:r>
              <a:rPr lang="en-US"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b="1" dirty="0" err="1">
                <a:solidFill>
                  <a:srgbClr val="213F99"/>
                </a:solidFill>
                <a:latin typeface="Calibri" panose="020F0502020204030204" pitchFamily="34" charset="0"/>
                <a:ea typeface="Calibri" panose="020F0502020204030204" pitchFamily="34" charset="0"/>
                <a:cs typeface="Calibri" panose="020F0502020204030204" pitchFamily="34" charset="0"/>
              </a:rPr>
              <a:t>intermediară</a:t>
            </a:r>
            <a:r>
              <a:rPr lang="ro-RO" b="1" dirty="0">
                <a:solidFill>
                  <a:srgbClr val="213F99"/>
                </a:solidFill>
                <a:latin typeface="Calibri" panose="020F0502020204030204" pitchFamily="34" charset="0"/>
                <a:ea typeface="Calibri" panose="020F0502020204030204" pitchFamily="34" charset="0"/>
                <a:cs typeface="Calibri" panose="020F0502020204030204" pitchFamily="34" charset="0"/>
              </a:rPr>
              <a:t> a Priorității </a:t>
            </a:r>
            <a:r>
              <a:rPr lang="en-US" b="1" dirty="0">
                <a:solidFill>
                  <a:srgbClr val="213F99"/>
                </a:solidFill>
                <a:latin typeface="Calibri" panose="020F0502020204030204" pitchFamily="34" charset="0"/>
                <a:ea typeface="Calibri" panose="020F0502020204030204" pitchFamily="34" charset="0"/>
                <a:cs typeface="Calibri" panose="020F0502020204030204" pitchFamily="34" charset="0"/>
              </a:rPr>
              <a:t>2</a:t>
            </a:r>
            <a:r>
              <a:rPr lang="ro-RO" b="1" dirty="0">
                <a:solidFill>
                  <a:srgbClr val="213F99"/>
                </a:solidFill>
                <a:latin typeface="Calibri" panose="020F0502020204030204" pitchFamily="34" charset="0"/>
                <a:ea typeface="Calibri" panose="020F0502020204030204" pitchFamily="34" charset="0"/>
                <a:cs typeface="Calibri" panose="020F0502020204030204" pitchFamily="34" charset="0"/>
              </a:rPr>
              <a:t>, „O regiune </a:t>
            </a:r>
            <a:r>
              <a:rPr lang="en-US" b="1" dirty="0">
                <a:solidFill>
                  <a:srgbClr val="213F99"/>
                </a:solidFill>
                <a:latin typeface="Calibri" panose="020F0502020204030204" pitchFamily="34" charset="0"/>
                <a:ea typeface="Calibri" panose="020F0502020204030204" pitchFamily="34" charset="0"/>
                <a:cs typeface="Calibri" panose="020F0502020204030204" pitchFamily="34" charset="0"/>
              </a:rPr>
              <a:t>cu </a:t>
            </a:r>
            <a:r>
              <a:rPr lang="en-US" b="1" dirty="0" err="1">
                <a:solidFill>
                  <a:srgbClr val="213F99"/>
                </a:solidFill>
                <a:latin typeface="Calibri" panose="020F0502020204030204" pitchFamily="34" charset="0"/>
                <a:ea typeface="Calibri" panose="020F0502020204030204" pitchFamily="34" charset="0"/>
                <a:cs typeface="Calibri" panose="020F0502020204030204" pitchFamily="34" charset="0"/>
              </a:rPr>
              <a:t>localit</a:t>
            </a:r>
            <a:r>
              <a:rPr lang="ro-RO" b="1" dirty="0">
                <a:solidFill>
                  <a:srgbClr val="213F99"/>
                </a:solidFill>
                <a:latin typeface="Calibri" panose="020F0502020204030204" pitchFamily="34" charset="0"/>
                <a:ea typeface="Calibri" panose="020F0502020204030204" pitchFamily="34" charset="0"/>
                <a:cs typeface="Calibri" panose="020F0502020204030204" pitchFamily="34" charset="0"/>
              </a:rPr>
              <a:t>ăți prietenoase cu mediul” </a:t>
            </a:r>
            <a:r>
              <a:rPr lang="en-US" b="1"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buFont typeface="Wingdings" panose="05000000000000000000" pitchFamily="2" charset="2"/>
              <a:buChar char="ü"/>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determina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eficacitatea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eficiența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relevanța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coerența</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atât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internă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cât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externă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finanțate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PR</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SE în cadrul P</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2</a:t>
            </a: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Wingdings" panose="05000000000000000000" pitchFamily="2" charset="2"/>
              <a:buChar char="ü"/>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evidenția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mod  special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progresul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performanțele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înregistrate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gestionarea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din cadrul P</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2</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 a PRSE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având</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vedere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criteriile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menționate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întrebările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p>
        </p:txBody>
      </p:sp>
      <p:pic>
        <p:nvPicPr>
          <p:cNvPr id="11" name="Picture 10">
            <a:extLst>
              <a:ext uri="{FF2B5EF4-FFF2-40B4-BE49-F238E27FC236}">
                <a16:creationId xmlns:a16="http://schemas.microsoft.com/office/drawing/2014/main" id="{FCFC2FDF-67DE-208B-FA8B-CE163F351580}"/>
              </a:ext>
            </a:extLst>
          </p:cNvPr>
          <p:cNvPicPr>
            <a:picLocks noChangeAspect="1"/>
          </p:cNvPicPr>
          <p:nvPr/>
        </p:nvPicPr>
        <p:blipFill>
          <a:blip r:embed="rId8"/>
          <a:stretch>
            <a:fillRect/>
          </a:stretch>
        </p:blipFill>
        <p:spPr>
          <a:xfrm>
            <a:off x="7766099" y="3641940"/>
            <a:ext cx="3757307" cy="1909802"/>
          </a:xfrm>
          <a:prstGeom prst="rect">
            <a:avLst/>
          </a:prstGeom>
        </p:spPr>
      </p:pic>
      <p:sp>
        <p:nvSpPr>
          <p:cNvPr id="13" name="TextBox 12">
            <a:extLst>
              <a:ext uri="{FF2B5EF4-FFF2-40B4-BE49-F238E27FC236}">
                <a16:creationId xmlns:a16="http://schemas.microsoft.com/office/drawing/2014/main" id="{B702907B-E9B5-7973-1955-D94AD18DC220}"/>
              </a:ext>
            </a:extLst>
          </p:cNvPr>
          <p:cNvSpPr txBox="1"/>
          <p:nvPr/>
        </p:nvSpPr>
        <p:spPr>
          <a:xfrm>
            <a:off x="690717" y="3933203"/>
            <a:ext cx="6701146" cy="400110"/>
          </a:xfrm>
          <a:prstGeom prst="rect">
            <a:avLst/>
          </a:prstGeom>
          <a:noFill/>
        </p:spPr>
        <p:txBody>
          <a:bodyPr wrap="square" rtlCol="0">
            <a:spAutoFit/>
          </a:bodyPr>
          <a:lstStyle/>
          <a:p>
            <a:r>
              <a:rPr lang="ro-RO" b="1" dirty="0">
                <a:solidFill>
                  <a:srgbClr val="213F99"/>
                </a:solidFill>
                <a:latin typeface="Calibri" panose="020F0502020204030204" pitchFamily="34" charset="0"/>
                <a:ea typeface="Calibri" panose="020F0502020204030204" pitchFamily="34" charset="0"/>
                <a:cs typeface="Calibri" panose="020F0502020204030204" pitchFamily="34" charset="0"/>
              </a:rPr>
              <a:t>Contextul</a:t>
            </a:r>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b="1" dirty="0">
                <a:solidFill>
                  <a:srgbClr val="213F99"/>
                </a:solidFill>
                <a:latin typeface="Calibri" panose="020F0502020204030204" pitchFamily="34" charset="0"/>
                <a:ea typeface="Calibri" panose="020F0502020204030204" pitchFamily="34" charset="0"/>
                <a:cs typeface="Calibri" panose="020F0502020204030204" pitchFamily="34" charset="0"/>
              </a:rPr>
              <a:t>evaluării</a:t>
            </a:r>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4" name="Subtitle 2">
            <a:extLst>
              <a:ext uri="{FF2B5EF4-FFF2-40B4-BE49-F238E27FC236}">
                <a16:creationId xmlns:a16="http://schemas.microsoft.com/office/drawing/2014/main" id="{29C4347C-7906-3155-44DE-A9607508AC02}"/>
              </a:ext>
            </a:extLst>
          </p:cNvPr>
          <p:cNvSpPr txBox="1">
            <a:spLocks/>
          </p:cNvSpPr>
          <p:nvPr/>
        </p:nvSpPr>
        <p:spPr>
          <a:xfrm>
            <a:off x="668594" y="4431079"/>
            <a:ext cx="6908922" cy="111514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Evaluarea ce face obiectul prezentului raport are ca scop furnizarea de informații pentru a susține Autoritatea de Management în realizarea evaluării intermediaire (mid-term review) conform art. 18 din Regulamentul Cadru 1060/2021 în vederea îmbunătățirii programului și a procesului de implementare a acestuia.</a:t>
            </a:r>
          </a:p>
        </p:txBody>
      </p:sp>
    </p:spTree>
    <p:extLst>
      <p:ext uri="{BB962C8B-B14F-4D97-AF65-F5344CB8AC3E}">
        <p14:creationId xmlns:p14="http://schemas.microsoft.com/office/powerpoint/2010/main" val="34655366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CEE0CF-D8D2-5088-E3C6-BEC664DB4DCD}"/>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EEE71CB0-5F94-C1A0-2335-60ED5783B460}"/>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FC9ACCB3-68CC-916B-7757-3907FF7881AE}"/>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E6369C66-2B97-994C-4DCE-33D561916B1F}"/>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8C8043C-F2AF-336E-C595-CBD0DD4A58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6F3736CD-EF15-2EC9-91A8-21F2C1BD5B7D}"/>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68A75ABE-FFBB-51B5-C811-F6F09E3E766C}"/>
              </a:ext>
            </a:extLst>
          </p:cNvPr>
          <p:cNvSpPr txBox="1"/>
          <p:nvPr/>
        </p:nvSpPr>
        <p:spPr>
          <a:xfrm>
            <a:off x="1026586"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Recomandări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3" name="TextBox 2">
            <a:extLst>
              <a:ext uri="{FF2B5EF4-FFF2-40B4-BE49-F238E27FC236}">
                <a16:creationId xmlns:a16="http://schemas.microsoft.com/office/drawing/2014/main" id="{82B407A5-9EDA-CF4D-3D1D-36D9701D6D0C}"/>
              </a:ext>
            </a:extLst>
          </p:cNvPr>
          <p:cNvSpPr txBox="1"/>
          <p:nvPr/>
        </p:nvSpPr>
        <p:spPr>
          <a:xfrm>
            <a:off x="1190027" y="1454188"/>
            <a:ext cx="9811943" cy="5224764"/>
          </a:xfrm>
          <a:prstGeom prst="rect">
            <a:avLst/>
          </a:prstGeom>
          <a:noFill/>
        </p:spPr>
        <p:txBody>
          <a:bodyPr wrap="square">
            <a:spAutoFit/>
          </a:bodyPr>
          <a:lstStyle/>
          <a:p>
            <a:pPr marL="285750" indent="-285750">
              <a:lnSpc>
                <a:spcPct val="150000"/>
              </a:lnSpc>
              <a:buFont typeface="Wingdings" panose="05000000000000000000" pitchFamily="2" charset="2"/>
              <a:buChar char="ü"/>
            </a:pPr>
            <a:r>
              <a:rPr lang="ro-RO" sz="1600" b="1" noProof="0" dirty="0">
                <a:solidFill>
                  <a:srgbClr val="31B349"/>
                </a:solidFill>
                <a:latin typeface="Calibri" panose="020F0502020204030204" pitchFamily="34" charset="0"/>
                <a:ea typeface="Calibri" panose="020F0502020204030204" pitchFamily="34" charset="0"/>
                <a:cs typeface="Calibri" panose="020F0502020204030204" pitchFamily="34" charset="0"/>
              </a:rPr>
              <a:t>Accelerarea implementării proiectelor contractate</a:t>
            </a:r>
            <a:r>
              <a:rPr lang="ro-RO" sz="1600" noProof="0" dirty="0">
                <a:solidFill>
                  <a:srgbClr val="213F99"/>
                </a:solidFill>
                <a:latin typeface="Calibri" panose="020F0502020204030204" pitchFamily="34" charset="0"/>
                <a:ea typeface="Calibri" panose="020F0502020204030204" pitchFamily="34" charset="0"/>
                <a:cs typeface="Calibri" panose="020F0502020204030204" pitchFamily="34" charset="0"/>
              </a:rPr>
              <a:t>, prin introducerea unor clauze contractuale vizând penalități pentru depășirea termenelor prevăzute în graficele de rambursare</a:t>
            </a:r>
            <a:r>
              <a:rPr lang="ro-RO" sz="1600" noProof="0" dirty="0">
                <a:solidFill>
                  <a:srgbClr val="31B349"/>
                </a:solidFill>
                <a:latin typeface="Calibri" panose="020F0502020204030204" pitchFamily="34" charset="0"/>
                <a:ea typeface="Calibri" panose="020F0502020204030204" pitchFamily="34" charset="0"/>
                <a:cs typeface="Calibri" panose="020F0502020204030204" pitchFamily="34" charset="0"/>
              </a:rPr>
              <a:t>.</a:t>
            </a:r>
          </a:p>
          <a:p>
            <a:pPr marL="285750" indent="-285750">
              <a:lnSpc>
                <a:spcPct val="150000"/>
              </a:lnSpc>
              <a:buFont typeface="Wingdings" panose="05000000000000000000" pitchFamily="2" charset="2"/>
              <a:buChar char="ü"/>
            </a:pPr>
            <a:r>
              <a:rPr lang="ro-RO" sz="1600" b="1" noProof="0" dirty="0">
                <a:solidFill>
                  <a:srgbClr val="31B349"/>
                </a:solidFill>
                <a:latin typeface="Calibri" panose="020F0502020204030204" pitchFamily="34" charset="0"/>
                <a:ea typeface="Calibri" panose="020F0502020204030204" pitchFamily="34" charset="0"/>
                <a:cs typeface="Calibri" panose="020F0502020204030204" pitchFamily="34" charset="0"/>
              </a:rPr>
              <a:t>Reorientarea finanțării OS2.4 spre măsuri de prevenire a riscurilor climatice</a:t>
            </a:r>
            <a:r>
              <a:rPr lang="ro-RO" sz="1600" noProof="0"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ro-RO" sz="1600" noProof="0" dirty="0">
                <a:solidFill>
                  <a:srgbClr val="213F99"/>
                </a:solidFill>
                <a:latin typeface="Calibri" panose="020F0502020204030204" pitchFamily="34" charset="0"/>
                <a:ea typeface="Calibri" panose="020F0502020204030204" pitchFamily="34" charset="0"/>
                <a:cs typeface="Calibri" panose="020F0502020204030204" pitchFamily="34" charset="0"/>
              </a:rPr>
              <a:t>având în vedere interesul scăzut pentru perdelele forestiere și nevoia urgentă de intervenții împotriva inundațiilor.</a:t>
            </a:r>
          </a:p>
          <a:p>
            <a:pPr marL="285750" indent="-285750">
              <a:lnSpc>
                <a:spcPct val="150000"/>
              </a:lnSpc>
              <a:buFont typeface="Wingdings" panose="05000000000000000000" pitchFamily="2" charset="2"/>
              <a:buChar char="ü"/>
            </a:pPr>
            <a:r>
              <a:rPr lang="ro-RO" sz="1600" b="1" noProof="0" dirty="0">
                <a:solidFill>
                  <a:srgbClr val="31B349"/>
                </a:solidFill>
                <a:latin typeface="Calibri" panose="020F0502020204030204" pitchFamily="34" charset="0"/>
                <a:ea typeface="Calibri" panose="020F0502020204030204" pitchFamily="34" charset="0"/>
                <a:cs typeface="Calibri" panose="020F0502020204030204" pitchFamily="34" charset="0"/>
              </a:rPr>
              <a:t>Monitorizarea proiectului aferent OS2.7. Situl Natura 2000</a:t>
            </a:r>
            <a:r>
              <a:rPr lang="ro-RO" sz="1600" noProof="0"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ro-RO" sz="1600" noProof="0" dirty="0">
                <a:solidFill>
                  <a:srgbClr val="213F99"/>
                </a:solidFill>
                <a:latin typeface="Calibri" panose="020F0502020204030204" pitchFamily="34" charset="0"/>
                <a:ea typeface="Calibri" panose="020F0502020204030204" pitchFamily="34" charset="0"/>
                <a:cs typeface="Calibri" panose="020F0502020204030204" pitchFamily="34" charset="0"/>
              </a:rPr>
              <a:t>aflat în pregătire, mobilizarea parților interesate cu autoritate pentru deblocarea proceselor complexe aferente pregătirii în vederea depunerii și implementării acestuia.</a:t>
            </a:r>
          </a:p>
          <a:p>
            <a:pPr marL="285750" indent="-285750">
              <a:lnSpc>
                <a:spcPct val="150000"/>
              </a:lnSpc>
              <a:buFont typeface="Wingdings" panose="05000000000000000000" pitchFamily="2" charset="2"/>
              <a:buChar char="ü"/>
            </a:pPr>
            <a:r>
              <a:rPr lang="ro-RO" sz="1600" b="1" noProof="0" dirty="0">
                <a:solidFill>
                  <a:srgbClr val="31B349"/>
                </a:solidFill>
                <a:latin typeface="Calibri" panose="020F0502020204030204" pitchFamily="34" charset="0"/>
                <a:ea typeface="Calibri" panose="020F0502020204030204" pitchFamily="34" charset="0"/>
                <a:cs typeface="Calibri" panose="020F0502020204030204" pitchFamily="34" charset="0"/>
              </a:rPr>
              <a:t>Întărirea capacității administrative a beneficiarilor, </a:t>
            </a:r>
            <a:r>
              <a:rPr lang="ro-RO" sz="1600" noProof="0" dirty="0">
                <a:solidFill>
                  <a:srgbClr val="213F99"/>
                </a:solidFill>
                <a:latin typeface="Calibri" panose="020F0502020204030204" pitchFamily="34" charset="0"/>
                <a:ea typeface="Calibri" panose="020F0502020204030204" pitchFamily="34" charset="0"/>
                <a:cs typeface="Calibri" panose="020F0502020204030204" pitchFamily="34" charset="0"/>
              </a:rPr>
              <a:t>în special cei din urbanul mic și mediu, prin instruiri dedicate și sprijin tehnic personalizat.</a:t>
            </a:r>
          </a:p>
          <a:p>
            <a:pPr marL="285750" indent="-285750">
              <a:lnSpc>
                <a:spcPct val="150000"/>
              </a:lnSpc>
              <a:buFont typeface="Wingdings" panose="05000000000000000000" pitchFamily="2" charset="2"/>
              <a:buChar char="ü"/>
            </a:pPr>
            <a:r>
              <a:rPr lang="ro-RO" sz="1600" b="1" noProof="0" dirty="0">
                <a:solidFill>
                  <a:srgbClr val="31B349"/>
                </a:solidFill>
                <a:latin typeface="Calibri" panose="020F0502020204030204" pitchFamily="34" charset="0"/>
                <a:ea typeface="Calibri" panose="020F0502020204030204" pitchFamily="34" charset="0"/>
                <a:cs typeface="Calibri" panose="020F0502020204030204" pitchFamily="34" charset="0"/>
              </a:rPr>
              <a:t>Reducerea perioadei de evaluare, selecție și contractare </a:t>
            </a:r>
            <a:r>
              <a:rPr lang="ro-RO" sz="1600" noProof="0" dirty="0">
                <a:solidFill>
                  <a:srgbClr val="213F99"/>
                </a:solidFill>
                <a:latin typeface="Calibri" panose="020F0502020204030204" pitchFamily="34" charset="0"/>
                <a:ea typeface="Calibri" panose="020F0502020204030204" pitchFamily="34" charset="0"/>
                <a:cs typeface="Calibri" panose="020F0502020204030204" pitchFamily="34" charset="0"/>
              </a:rPr>
              <a:t>cu mobilizarea de resurse suplimentare în vârfurile de depuneri de proiecte, crearea unor echipe de evaluatori proprii,  inclusiv prin dezvoltarea competențelor în domeniul eficienței energetice.  </a:t>
            </a:r>
          </a:p>
          <a:p>
            <a:pPr marL="285750" indent="-285750">
              <a:lnSpc>
                <a:spcPct val="150000"/>
              </a:lnSpc>
              <a:buFont typeface="Wingdings" panose="05000000000000000000" pitchFamily="2" charset="2"/>
              <a:buChar char="ü"/>
            </a:pPr>
            <a:endPar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endParaRPr>
          </a:p>
          <a:p>
            <a:pPr marL="285750" indent="-285750">
              <a:lnSpc>
                <a:spcPct val="150000"/>
              </a:lnSpc>
              <a:buFont typeface="Wingdings" panose="05000000000000000000" pitchFamily="2" charset="2"/>
              <a:buChar char="ü"/>
            </a:pPr>
            <a:endPar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971544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8FC0C1-A9DB-7A7C-4674-1DEEB86391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5D33D8-7F88-9C9D-6956-8D07C6D89CE3}"/>
              </a:ext>
            </a:extLst>
          </p:cNvPr>
          <p:cNvSpPr>
            <a:spLocks noGrp="1"/>
          </p:cNvSpPr>
          <p:nvPr>
            <p:ph type="ctrTitle"/>
          </p:nvPr>
        </p:nvSpPr>
        <p:spPr>
          <a:xfrm>
            <a:off x="1523999" y="2240200"/>
            <a:ext cx="9144000" cy="910575"/>
          </a:xfrm>
        </p:spPr>
        <p:txBody>
          <a:bodyPr>
            <a:noAutofit/>
          </a:bodyPr>
          <a:lstStyle/>
          <a:p>
            <a:r>
              <a:rPr lang="ro-RO" sz="3200" b="1" dirty="0">
                <a:solidFill>
                  <a:srgbClr val="213F99"/>
                </a:solidFill>
                <a:latin typeface="Calibri" panose="020F0502020204030204" pitchFamily="34" charset="0"/>
                <a:ea typeface="Calibri" panose="020F0502020204030204" pitchFamily="34" charset="0"/>
                <a:cs typeface="Calibri" panose="020F0502020204030204" pitchFamily="34" charset="0"/>
              </a:rPr>
              <a:t>Regiunea Sud-Est se dezvoltă cu noi!</a:t>
            </a:r>
            <a:endParaRPr lang="en-US" sz="32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49BAB4B9-1321-752A-76B5-41F45E624409}"/>
              </a:ext>
            </a:extLst>
          </p:cNvPr>
          <p:cNvSpPr>
            <a:spLocks noGrp="1"/>
          </p:cNvSpPr>
          <p:nvPr>
            <p:ph type="subTitle" idx="1"/>
          </p:nvPr>
        </p:nvSpPr>
        <p:spPr>
          <a:xfrm>
            <a:off x="716728" y="5783293"/>
            <a:ext cx="11013156" cy="365919"/>
          </a:xfrm>
        </p:spPr>
        <p:txBody>
          <a:bodyPr>
            <a:noAutofit/>
          </a:bodyPr>
          <a:lstStyle/>
          <a:p>
            <a:r>
              <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rPr>
              <a:t>Conținutul acestui material nu reprezintă în mod obligatoriu poziția oficială a Uniunii Europene sau a Guvernului României</a:t>
            </a:r>
            <a:endPar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2049" name="Imagine 1619975028">
            <a:extLst>
              <a:ext uri="{FF2B5EF4-FFF2-40B4-BE49-F238E27FC236}">
                <a16:creationId xmlns:a16="http://schemas.microsoft.com/office/drawing/2014/main" id="{D3560F02-70B4-61BB-C40A-9B88FFF2B5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205F5FC8-53E2-86D1-CE87-F085B008D5F2}"/>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pic>
        <p:nvPicPr>
          <p:cNvPr id="10" name="Picture 9">
            <a:extLst>
              <a:ext uri="{FF2B5EF4-FFF2-40B4-BE49-F238E27FC236}">
                <a16:creationId xmlns:a16="http://schemas.microsoft.com/office/drawing/2014/main" id="{DBECAE62-D9E9-0E0F-992E-35A1CA8CF625}"/>
              </a:ext>
            </a:extLst>
          </p:cNvPr>
          <p:cNvPicPr>
            <a:picLocks noChangeAspect="1"/>
          </p:cNvPicPr>
          <p:nvPr/>
        </p:nvPicPr>
        <p:blipFill>
          <a:blip r:embed="rId5"/>
          <a:stretch>
            <a:fillRect/>
          </a:stretch>
        </p:blipFill>
        <p:spPr>
          <a:xfrm>
            <a:off x="6095999" y="5058696"/>
            <a:ext cx="1250655" cy="447315"/>
          </a:xfrm>
          <a:prstGeom prst="rect">
            <a:avLst/>
          </a:prstGeom>
        </p:spPr>
      </p:pic>
      <p:pic>
        <p:nvPicPr>
          <p:cNvPr id="12" name="Picture 11">
            <a:extLst>
              <a:ext uri="{FF2B5EF4-FFF2-40B4-BE49-F238E27FC236}">
                <a16:creationId xmlns:a16="http://schemas.microsoft.com/office/drawing/2014/main" id="{1D0939FF-75FE-6089-4A0A-D0943B658F8B}"/>
              </a:ext>
            </a:extLst>
          </p:cNvPr>
          <p:cNvPicPr>
            <a:picLocks noChangeAspect="1"/>
          </p:cNvPicPr>
          <p:nvPr/>
        </p:nvPicPr>
        <p:blipFill>
          <a:blip r:embed="rId6"/>
          <a:stretch>
            <a:fillRect/>
          </a:stretch>
        </p:blipFill>
        <p:spPr>
          <a:xfrm>
            <a:off x="4711646" y="5068991"/>
            <a:ext cx="1257475" cy="466790"/>
          </a:xfrm>
          <a:prstGeom prst="rect">
            <a:avLst/>
          </a:prstGeom>
        </p:spPr>
      </p:pic>
      <p:sp>
        <p:nvSpPr>
          <p:cNvPr id="11" name="TextBox 10">
            <a:extLst>
              <a:ext uri="{FF2B5EF4-FFF2-40B4-BE49-F238E27FC236}">
                <a16:creationId xmlns:a16="http://schemas.microsoft.com/office/drawing/2014/main" id="{1851EF44-A380-AFF6-4E3E-35598DFFE8C5}"/>
              </a:ext>
            </a:extLst>
          </p:cNvPr>
          <p:cNvSpPr txBox="1"/>
          <p:nvPr/>
        </p:nvSpPr>
        <p:spPr>
          <a:xfrm>
            <a:off x="1659396" y="3240565"/>
            <a:ext cx="8949812" cy="369332"/>
          </a:xfrm>
          <a:prstGeom prst="rect">
            <a:avLst/>
          </a:prstGeom>
          <a:noFill/>
        </p:spPr>
        <p:txBody>
          <a:bodyPr wrap="square">
            <a:spAutoFit/>
          </a:bodyPr>
          <a:lstStyle/>
          <a:p>
            <a:pPr algn="ct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cofinanțat</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Uniunea</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Europeană</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Programul</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Regional Sud-Est 2021- 2027</a:t>
            </a:r>
          </a:p>
        </p:txBody>
      </p:sp>
      <p:pic>
        <p:nvPicPr>
          <p:cNvPr id="7" name="Picture 6" descr="A black and blue sign with blue text&#10;&#10;Description automatically generated">
            <a:extLst>
              <a:ext uri="{FF2B5EF4-FFF2-40B4-BE49-F238E27FC236}">
                <a16:creationId xmlns:a16="http://schemas.microsoft.com/office/drawing/2014/main" id="{902DB058-F729-D63A-2B99-84F4B4B56D90}"/>
              </a:ext>
            </a:extLst>
          </p:cNvPr>
          <p:cNvPicPr>
            <a:picLocks noChangeAspect="1"/>
          </p:cNvPicPr>
          <p:nvPr/>
        </p:nvPicPr>
        <p:blipFill>
          <a:blip r:embed="rId7"/>
          <a:stretch>
            <a:fillRect/>
          </a:stretch>
        </p:blipFill>
        <p:spPr>
          <a:xfrm>
            <a:off x="178401" y="179048"/>
            <a:ext cx="2731948" cy="718664"/>
          </a:xfrm>
          <a:prstGeom prst="rect">
            <a:avLst/>
          </a:prstGeom>
        </p:spPr>
      </p:pic>
      <p:pic>
        <p:nvPicPr>
          <p:cNvPr id="8" name="Picture 7" descr="A blue and white logo with a bird and a crown&#10;&#10;Description automatically generated">
            <a:extLst>
              <a:ext uri="{FF2B5EF4-FFF2-40B4-BE49-F238E27FC236}">
                <a16:creationId xmlns:a16="http://schemas.microsoft.com/office/drawing/2014/main" id="{A79B30F0-0600-1143-FBA2-F44F273BD2ED}"/>
              </a:ext>
            </a:extLst>
          </p:cNvPr>
          <p:cNvPicPr>
            <a:picLocks noChangeAspect="1"/>
          </p:cNvPicPr>
          <p:nvPr/>
        </p:nvPicPr>
        <p:blipFill>
          <a:blip r:embed="rId8"/>
          <a:stretch>
            <a:fillRect/>
          </a:stretch>
        </p:blipFill>
        <p:spPr>
          <a:xfrm>
            <a:off x="5740808" y="119714"/>
            <a:ext cx="813600" cy="808061"/>
          </a:xfrm>
          <a:prstGeom prst="rect">
            <a:avLst/>
          </a:prstGeom>
        </p:spPr>
      </p:pic>
      <p:pic>
        <p:nvPicPr>
          <p:cNvPr id="13" name="Picture 12">
            <a:extLst>
              <a:ext uri="{FF2B5EF4-FFF2-40B4-BE49-F238E27FC236}">
                <a16:creationId xmlns:a16="http://schemas.microsoft.com/office/drawing/2014/main" id="{F4EC6275-6EF9-C33C-02B7-B8B93ED3E056}"/>
              </a:ext>
            </a:extLst>
          </p:cNvPr>
          <p:cNvPicPr>
            <a:picLocks noChangeAspect="1"/>
          </p:cNvPicPr>
          <p:nvPr/>
        </p:nvPicPr>
        <p:blipFill>
          <a:blip r:embed="rId9"/>
          <a:stretch>
            <a:fillRect/>
          </a:stretch>
        </p:blipFill>
        <p:spPr>
          <a:xfrm>
            <a:off x="10728762" y="-298072"/>
            <a:ext cx="1463238" cy="1634377"/>
          </a:xfrm>
          <a:prstGeom prst="rect">
            <a:avLst/>
          </a:prstGeom>
        </p:spPr>
      </p:pic>
    </p:spTree>
    <p:extLst>
      <p:ext uri="{BB962C8B-B14F-4D97-AF65-F5344CB8AC3E}">
        <p14:creationId xmlns:p14="http://schemas.microsoft.com/office/powerpoint/2010/main" val="3279853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30759B-8F4F-A80E-EAE8-D5DAE41AE0B9}"/>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11F61440-E3EE-DA25-2AAE-E0B332A62661}"/>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7B239493-1D36-DAD1-6175-58A02872743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CF32ED9A-C330-61AE-5D0F-33F9EEF18F3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990CE23E-BDB1-6938-D953-AE8D65B0B99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FB0D431-89A6-03B0-2AE3-2127D1D7D2B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E498423C-FD11-118B-A297-1579C7B014A8}"/>
              </a:ext>
            </a:extLst>
          </p:cNvPr>
          <p:cNvSpPr txBox="1"/>
          <p:nvPr/>
        </p:nvSpPr>
        <p:spPr>
          <a:xfrm>
            <a:off x="690717" y="1136250"/>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Metodologia de evaluare </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Subtitle 2">
            <a:extLst>
              <a:ext uri="{FF2B5EF4-FFF2-40B4-BE49-F238E27FC236}">
                <a16:creationId xmlns:a16="http://schemas.microsoft.com/office/drawing/2014/main" id="{7FAD8DEC-4540-4980-C4D1-5EDE2CD0B128}"/>
              </a:ext>
            </a:extLst>
          </p:cNvPr>
          <p:cNvSpPr>
            <a:spLocks noGrp="1"/>
          </p:cNvSpPr>
          <p:nvPr>
            <p:ph type="subTitle" idx="1"/>
          </p:nvPr>
        </p:nvSpPr>
        <p:spPr>
          <a:xfrm>
            <a:off x="690717" y="1536360"/>
            <a:ext cx="11013156" cy="903020"/>
          </a:xfrm>
        </p:spPr>
        <p:txBody>
          <a:bodyPr>
            <a:noAutofit/>
          </a:bodyPr>
          <a:lstStyle/>
          <a:p>
            <a:pPr algn="just"/>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Structurată în jurul celor șapte întrebări-cheie din caietul de sarcini, a integrat un mix echilibrat de metode și instrumente de evaluare, precum: analiza documentară, interviuri, sondaje, focus grupuri și ateliere de lucru, studii de caz, consultări cu un panel de experți, precum și metode cantitative pentru analiza progresului în implementare. Contribuția metodelor și instrumentelor de evaluare la formularea răspunsurilor este vizualizată în tabelul de mai jos: </a:t>
            </a:r>
          </a:p>
        </p:txBody>
      </p:sp>
      <p:graphicFrame>
        <p:nvGraphicFramePr>
          <p:cNvPr id="3" name="Table 2">
            <a:extLst>
              <a:ext uri="{FF2B5EF4-FFF2-40B4-BE49-F238E27FC236}">
                <a16:creationId xmlns:a16="http://schemas.microsoft.com/office/drawing/2014/main" id="{5F43A429-D8A1-BC73-6786-9A170F55F95A}"/>
              </a:ext>
            </a:extLst>
          </p:cNvPr>
          <p:cNvGraphicFramePr>
            <a:graphicFrameLocks noGrp="1"/>
          </p:cNvGraphicFramePr>
          <p:nvPr>
            <p:extLst>
              <p:ext uri="{D42A27DB-BD31-4B8C-83A1-F6EECF244321}">
                <p14:modId xmlns:p14="http://schemas.microsoft.com/office/powerpoint/2010/main" val="1001246193"/>
              </p:ext>
            </p:extLst>
          </p:nvPr>
        </p:nvGraphicFramePr>
        <p:xfrm>
          <a:off x="2910349" y="2706096"/>
          <a:ext cx="6199630" cy="2398833"/>
        </p:xfrm>
        <a:graphic>
          <a:graphicData uri="http://schemas.openxmlformats.org/drawingml/2006/table">
            <a:tbl>
              <a:tblPr firstRow="1" firstCol="1" bandRow="1"/>
              <a:tblGrid>
                <a:gridCol w="2435298">
                  <a:extLst>
                    <a:ext uri="{9D8B030D-6E8A-4147-A177-3AD203B41FA5}">
                      <a16:colId xmlns:a16="http://schemas.microsoft.com/office/drawing/2014/main" val="3626952077"/>
                    </a:ext>
                  </a:extLst>
                </a:gridCol>
                <a:gridCol w="497098">
                  <a:extLst>
                    <a:ext uri="{9D8B030D-6E8A-4147-A177-3AD203B41FA5}">
                      <a16:colId xmlns:a16="http://schemas.microsoft.com/office/drawing/2014/main" val="1540072008"/>
                    </a:ext>
                  </a:extLst>
                </a:gridCol>
                <a:gridCol w="544539">
                  <a:extLst>
                    <a:ext uri="{9D8B030D-6E8A-4147-A177-3AD203B41FA5}">
                      <a16:colId xmlns:a16="http://schemas.microsoft.com/office/drawing/2014/main" val="2572713999"/>
                    </a:ext>
                  </a:extLst>
                </a:gridCol>
                <a:gridCol w="544539">
                  <a:extLst>
                    <a:ext uri="{9D8B030D-6E8A-4147-A177-3AD203B41FA5}">
                      <a16:colId xmlns:a16="http://schemas.microsoft.com/office/drawing/2014/main" val="2833847385"/>
                    </a:ext>
                  </a:extLst>
                </a:gridCol>
                <a:gridCol w="544539">
                  <a:extLst>
                    <a:ext uri="{9D8B030D-6E8A-4147-A177-3AD203B41FA5}">
                      <a16:colId xmlns:a16="http://schemas.microsoft.com/office/drawing/2014/main" val="1382843351"/>
                    </a:ext>
                  </a:extLst>
                </a:gridCol>
                <a:gridCol w="544539">
                  <a:extLst>
                    <a:ext uri="{9D8B030D-6E8A-4147-A177-3AD203B41FA5}">
                      <a16:colId xmlns:a16="http://schemas.microsoft.com/office/drawing/2014/main" val="3672987537"/>
                    </a:ext>
                  </a:extLst>
                </a:gridCol>
                <a:gridCol w="544539">
                  <a:extLst>
                    <a:ext uri="{9D8B030D-6E8A-4147-A177-3AD203B41FA5}">
                      <a16:colId xmlns:a16="http://schemas.microsoft.com/office/drawing/2014/main" val="3611468168"/>
                    </a:ext>
                  </a:extLst>
                </a:gridCol>
                <a:gridCol w="544539">
                  <a:extLst>
                    <a:ext uri="{9D8B030D-6E8A-4147-A177-3AD203B41FA5}">
                      <a16:colId xmlns:a16="http://schemas.microsoft.com/office/drawing/2014/main" val="1331843863"/>
                    </a:ext>
                  </a:extLst>
                </a:gridCol>
              </a:tblGrid>
              <a:tr h="183739">
                <a:tc>
                  <a:txBody>
                    <a:bodyPr/>
                    <a:lstStyle/>
                    <a:p>
                      <a:pPr marL="0" marR="0" algn="ctr">
                        <a:buNone/>
                      </a:pPr>
                      <a:r>
                        <a:rPr lang="ro-RO" sz="1000" b="1" dirty="0">
                          <a:solidFill>
                            <a:srgbClr val="FFFFFF"/>
                          </a:solidFill>
                          <a:effectLst/>
                          <a:latin typeface="Calibri" panose="020F0502020204030204" pitchFamily="34" charset="0"/>
                          <a:ea typeface="MS Mincho" panose="02020609040205080304" pitchFamily="49" charset="-128"/>
                          <a:cs typeface="Arial" panose="020B0604020202020204" pitchFamily="34" charset="0"/>
                        </a:rPr>
                        <a:t>Instrumente</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213F99"/>
                    </a:solidFill>
                  </a:tcPr>
                </a:tc>
                <a:tc>
                  <a:txBody>
                    <a:bodyPr/>
                    <a:lstStyle/>
                    <a:p>
                      <a:pPr marL="0" marR="0" algn="ctr">
                        <a:buNone/>
                      </a:pPr>
                      <a:r>
                        <a:rPr lang="ro-RO" sz="1000" b="1" dirty="0">
                          <a:solidFill>
                            <a:srgbClr val="FFFFFF"/>
                          </a:solidFill>
                          <a:effectLst/>
                          <a:latin typeface="Calibri" panose="020F0502020204030204" pitchFamily="34" charset="0"/>
                          <a:ea typeface="MS Mincho" panose="02020609040205080304" pitchFamily="49" charset="-128"/>
                          <a:cs typeface="Arial" panose="020B0604020202020204" pitchFamily="34" charset="0"/>
                        </a:rPr>
                        <a:t>ÎE1</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213F99"/>
                    </a:solidFill>
                  </a:tcPr>
                </a:tc>
                <a:tc>
                  <a:txBody>
                    <a:bodyPr/>
                    <a:lstStyle/>
                    <a:p>
                      <a:pPr marL="0" marR="0" algn="ctr">
                        <a:buNone/>
                      </a:pPr>
                      <a:r>
                        <a:rPr lang="ro-RO" sz="1000" b="1" dirty="0">
                          <a:solidFill>
                            <a:srgbClr val="FFFFFF"/>
                          </a:solidFill>
                          <a:effectLst/>
                          <a:latin typeface="Calibri" panose="020F0502020204030204" pitchFamily="34" charset="0"/>
                          <a:ea typeface="MS Mincho" panose="02020609040205080304" pitchFamily="49" charset="-128"/>
                          <a:cs typeface="Arial" panose="020B0604020202020204" pitchFamily="34" charset="0"/>
                        </a:rPr>
                        <a:t>ÎE2</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213F99"/>
                    </a:solidFill>
                  </a:tcPr>
                </a:tc>
                <a:tc>
                  <a:txBody>
                    <a:bodyPr/>
                    <a:lstStyle/>
                    <a:p>
                      <a:pPr marL="0" marR="0" algn="ctr">
                        <a:buNone/>
                      </a:pPr>
                      <a:r>
                        <a:rPr lang="ro-RO" sz="1000" b="1" dirty="0">
                          <a:solidFill>
                            <a:srgbClr val="FFFFFF"/>
                          </a:solidFill>
                          <a:effectLst/>
                          <a:latin typeface="Calibri" panose="020F0502020204030204" pitchFamily="34" charset="0"/>
                          <a:ea typeface="MS Mincho" panose="02020609040205080304" pitchFamily="49" charset="-128"/>
                          <a:cs typeface="Arial" panose="020B0604020202020204" pitchFamily="34" charset="0"/>
                        </a:rPr>
                        <a:t>ÎE3</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213F99"/>
                    </a:solidFill>
                  </a:tcPr>
                </a:tc>
                <a:tc>
                  <a:txBody>
                    <a:bodyPr/>
                    <a:lstStyle/>
                    <a:p>
                      <a:pPr marL="0" marR="0" algn="ctr">
                        <a:buNone/>
                      </a:pPr>
                      <a:r>
                        <a:rPr lang="ro-RO" sz="1000" b="1" dirty="0">
                          <a:solidFill>
                            <a:srgbClr val="FFFFFF"/>
                          </a:solidFill>
                          <a:effectLst/>
                          <a:latin typeface="Calibri" panose="020F0502020204030204" pitchFamily="34" charset="0"/>
                          <a:ea typeface="MS Mincho" panose="02020609040205080304" pitchFamily="49" charset="-128"/>
                          <a:cs typeface="Arial" panose="020B0604020202020204" pitchFamily="34" charset="0"/>
                        </a:rPr>
                        <a:t>ÎE4</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213F99"/>
                    </a:solidFill>
                  </a:tcPr>
                </a:tc>
                <a:tc>
                  <a:txBody>
                    <a:bodyPr/>
                    <a:lstStyle/>
                    <a:p>
                      <a:pPr marL="0" marR="0" algn="ctr">
                        <a:buNone/>
                      </a:pPr>
                      <a:r>
                        <a:rPr lang="ro-RO" sz="1000" b="1" dirty="0">
                          <a:solidFill>
                            <a:srgbClr val="FFFFFF"/>
                          </a:solidFill>
                          <a:effectLst/>
                          <a:latin typeface="Calibri" panose="020F0502020204030204" pitchFamily="34" charset="0"/>
                          <a:ea typeface="MS Mincho" panose="02020609040205080304" pitchFamily="49" charset="-128"/>
                          <a:cs typeface="Arial" panose="020B0604020202020204" pitchFamily="34" charset="0"/>
                        </a:rPr>
                        <a:t>ÎE5</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213F99"/>
                    </a:solidFill>
                  </a:tcPr>
                </a:tc>
                <a:tc>
                  <a:txBody>
                    <a:bodyPr/>
                    <a:lstStyle/>
                    <a:p>
                      <a:pPr marL="0" marR="0" algn="ctr">
                        <a:buNone/>
                      </a:pPr>
                      <a:r>
                        <a:rPr lang="ro-RO" sz="1000" b="1" dirty="0">
                          <a:solidFill>
                            <a:srgbClr val="FFFFFF"/>
                          </a:solidFill>
                          <a:effectLst/>
                          <a:latin typeface="Calibri" panose="020F0502020204030204" pitchFamily="34" charset="0"/>
                          <a:ea typeface="MS Mincho" panose="02020609040205080304" pitchFamily="49" charset="-128"/>
                          <a:cs typeface="Arial" panose="020B0604020202020204" pitchFamily="34" charset="0"/>
                        </a:rPr>
                        <a:t>ÎE6</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213F99"/>
                    </a:solidFill>
                  </a:tcPr>
                </a:tc>
                <a:tc>
                  <a:txBody>
                    <a:bodyPr/>
                    <a:lstStyle/>
                    <a:p>
                      <a:pPr marL="0" marR="0" algn="ctr">
                        <a:buNone/>
                      </a:pPr>
                      <a:r>
                        <a:rPr lang="ro-RO" sz="1000" b="1" dirty="0">
                          <a:solidFill>
                            <a:srgbClr val="FFFFFF"/>
                          </a:solidFill>
                          <a:effectLst/>
                          <a:latin typeface="Calibri" panose="020F0502020204030204" pitchFamily="34" charset="0"/>
                          <a:ea typeface="MS Mincho" panose="02020609040205080304" pitchFamily="49" charset="-128"/>
                          <a:cs typeface="Arial" panose="020B0604020202020204" pitchFamily="34" charset="0"/>
                        </a:rPr>
                        <a:t>ÎE6S</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213F99"/>
                    </a:solidFill>
                  </a:tcPr>
                </a:tc>
                <a:extLst>
                  <a:ext uri="{0D108BD9-81ED-4DB2-BD59-A6C34878D82A}">
                    <a16:rowId xmlns:a16="http://schemas.microsoft.com/office/drawing/2014/main" val="1409961495"/>
                  </a:ext>
                </a:extLst>
              </a:tr>
              <a:tr h="183739">
                <a:tc>
                  <a:txBody>
                    <a:bodyPr/>
                    <a:lstStyle/>
                    <a:p>
                      <a:pPr marL="0" marR="0" algn="just">
                        <a:buNone/>
                      </a:pPr>
                      <a:r>
                        <a:rPr lang="ro-RO" sz="1000">
                          <a:effectLst/>
                          <a:latin typeface="Calibri" panose="020F0502020204030204" pitchFamily="34" charset="0"/>
                          <a:ea typeface="MS Mincho" panose="02020609040205080304" pitchFamily="49" charset="-128"/>
                          <a:cs typeface="Arial" panose="020B0604020202020204" pitchFamily="34" charset="0"/>
                        </a:rPr>
                        <a:t>Cercetare documentară</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dirty="0">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r>
                        <a:rPr lang="ro-RO" sz="1000" dirty="0">
                          <a:effectLst/>
                          <a:latin typeface="Calibri" panose="020F0502020204030204" pitchFamily="34" charset="0"/>
                          <a:ea typeface="MS Mincho" panose="02020609040205080304" pitchFamily="49" charset="-128"/>
                          <a:cs typeface="Arial" panose="020B0604020202020204" pitchFamily="34" charset="0"/>
                        </a:rPr>
                        <a:t> </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dirty="0">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r>
                        <a:rPr lang="ro-RO" sz="1000">
                          <a:solidFill>
                            <a:srgbClr val="213F99"/>
                          </a:solidFill>
                          <a:effectLst/>
                          <a:latin typeface="Calibri" panose="020F0502020204030204" pitchFamily="34" charset="0"/>
                          <a:ea typeface="MS Mincho" panose="02020609040205080304" pitchFamily="49" charset="-128"/>
                          <a:cs typeface="Arial" panose="020B0604020202020204" pitchFamily="34" charset="0"/>
                        </a:rPr>
                        <a:t> </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1302095706"/>
                  </a:ext>
                </a:extLst>
              </a:tr>
              <a:tr h="183739">
                <a:tc>
                  <a:txBody>
                    <a:bodyPr/>
                    <a:lstStyle/>
                    <a:p>
                      <a:pPr marL="0" marR="0" algn="just">
                        <a:buNone/>
                      </a:pPr>
                      <a:r>
                        <a:rPr lang="ro-RO" sz="1000">
                          <a:effectLst/>
                          <a:latin typeface="Calibri" panose="020F0502020204030204" pitchFamily="34" charset="0"/>
                          <a:ea typeface="MS Mincho" panose="02020609040205080304" pitchFamily="49" charset="-128"/>
                          <a:cs typeface="Arial" panose="020B0604020202020204" pitchFamily="34" charset="0"/>
                        </a:rPr>
                        <a:t>Interviuri</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dirty="0">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1000" dirty="0">
                          <a:solidFill>
                            <a:srgbClr val="213F99"/>
                          </a:solidFill>
                          <a:effectLst/>
                          <a:latin typeface="Calibri" panose="020F0502020204030204" pitchFamily="34" charset="0"/>
                          <a:ea typeface="MS Mincho" panose="02020609040205080304" pitchFamily="49" charset="-128"/>
                          <a:cs typeface="Arial" panose="020B0604020202020204" pitchFamily="34" charset="0"/>
                        </a:rPr>
                        <a:t> </a:t>
                      </a:r>
                      <a:endParaRPr lang="en-US" sz="120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dirty="0">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r>
                        <a:rPr lang="ro-RO" sz="1000" dirty="0">
                          <a:solidFill>
                            <a:srgbClr val="213F99"/>
                          </a:solidFill>
                          <a:effectLst/>
                          <a:latin typeface="Calibri" panose="020F0502020204030204" pitchFamily="34" charset="0"/>
                          <a:ea typeface="MS Mincho" panose="02020609040205080304" pitchFamily="49" charset="-128"/>
                          <a:cs typeface="Arial" panose="020B0604020202020204" pitchFamily="34" charset="0"/>
                        </a:rPr>
                        <a:t> </a:t>
                      </a:r>
                      <a:endParaRPr lang="en-US" sz="120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1993922417"/>
                  </a:ext>
                </a:extLst>
              </a:tr>
              <a:tr h="367479">
                <a:tc>
                  <a:txBody>
                    <a:bodyPr/>
                    <a:lstStyle/>
                    <a:p>
                      <a:pPr marL="0" marR="0" algn="just">
                        <a:buNone/>
                      </a:pPr>
                      <a:r>
                        <a:rPr lang="ro-RO" sz="1000" dirty="0">
                          <a:effectLst/>
                          <a:latin typeface="Calibri" panose="020F0502020204030204" pitchFamily="34" charset="0"/>
                          <a:ea typeface="MS Mincho" panose="02020609040205080304" pitchFamily="49" charset="-128"/>
                          <a:cs typeface="Arial" panose="020B0604020202020204" pitchFamily="34" charset="0"/>
                        </a:rPr>
                        <a:t>Sondaj la nivelul beneficiarilor intervențiilor </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dirty="0">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1000">
                          <a:solidFill>
                            <a:srgbClr val="213F99"/>
                          </a:solidFill>
                          <a:effectLst/>
                          <a:latin typeface="Calibri" panose="020F0502020204030204" pitchFamily="34" charset="0"/>
                          <a:ea typeface="MS Mincho" panose="02020609040205080304" pitchFamily="49" charset="-128"/>
                          <a:cs typeface="Arial" panose="020B0604020202020204" pitchFamily="34" charset="0"/>
                        </a:rPr>
                        <a:t> </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dirty="0">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230598623"/>
                  </a:ext>
                </a:extLst>
              </a:tr>
              <a:tr h="183739">
                <a:tc>
                  <a:txBody>
                    <a:bodyPr/>
                    <a:lstStyle/>
                    <a:p>
                      <a:pPr marL="0" marR="0" algn="just">
                        <a:buNone/>
                      </a:pPr>
                      <a:r>
                        <a:rPr lang="ro-RO" sz="1000">
                          <a:effectLst/>
                          <a:latin typeface="Calibri" panose="020F0502020204030204" pitchFamily="34" charset="0"/>
                          <a:ea typeface="MS Mincho" panose="02020609040205080304" pitchFamily="49" charset="-128"/>
                          <a:cs typeface="Arial" panose="020B0604020202020204" pitchFamily="34" charset="0"/>
                        </a:rPr>
                        <a:t>Studii de caz</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dirty="0">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1000">
                          <a:solidFill>
                            <a:srgbClr val="213F99"/>
                          </a:solidFill>
                          <a:effectLst/>
                          <a:latin typeface="Calibri" panose="020F0502020204030204" pitchFamily="34" charset="0"/>
                          <a:ea typeface="MS Mincho" panose="02020609040205080304" pitchFamily="49" charset="-128"/>
                          <a:cs typeface="Arial" panose="020B0604020202020204" pitchFamily="34" charset="0"/>
                        </a:rPr>
                        <a:t> </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639154692"/>
                  </a:ext>
                </a:extLst>
              </a:tr>
              <a:tr h="534869">
                <a:tc>
                  <a:txBody>
                    <a:bodyPr/>
                    <a:lstStyle/>
                    <a:p>
                      <a:pPr marL="0" marR="0" algn="just">
                        <a:buNone/>
                      </a:pPr>
                      <a:r>
                        <a:rPr lang="ro-RO" sz="1000" dirty="0">
                          <a:effectLst/>
                          <a:latin typeface="Calibri" panose="020F0502020204030204" pitchFamily="34" charset="0"/>
                          <a:ea typeface="MS Mincho" panose="02020609040205080304" pitchFamily="49" charset="-128"/>
                          <a:cs typeface="Arial" panose="020B0604020202020204" pitchFamily="34" charset="0"/>
                        </a:rPr>
                        <a:t>Colectarea de date din baze de date publice, date de program, date administrative,  platforme, publicații </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dirty="0">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dirty="0">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dirty="0">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dirty="0">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3302213056"/>
                  </a:ext>
                </a:extLst>
              </a:tr>
              <a:tr h="210312">
                <a:tc>
                  <a:txBody>
                    <a:bodyPr/>
                    <a:lstStyle/>
                    <a:p>
                      <a:pPr marL="0" marR="0" algn="just">
                        <a:buNone/>
                      </a:pPr>
                      <a:r>
                        <a:rPr lang="ro-RO" sz="1000">
                          <a:effectLst/>
                          <a:latin typeface="Calibri" panose="020F0502020204030204" pitchFamily="34" charset="0"/>
                          <a:ea typeface="MS Mincho" panose="02020609040205080304" pitchFamily="49" charset="-128"/>
                          <a:cs typeface="Arial" panose="020B0604020202020204" pitchFamily="34" charset="0"/>
                        </a:rPr>
                        <a:t>Analiza datelor primare și secundare</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dirty="0">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10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1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1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1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dirty="0">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10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1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701298237"/>
                  </a:ext>
                </a:extLst>
              </a:tr>
              <a:tr h="183739">
                <a:tc>
                  <a:txBody>
                    <a:bodyPr/>
                    <a:lstStyle/>
                    <a:p>
                      <a:pPr marL="0" marR="0" algn="just">
                        <a:buNone/>
                      </a:pPr>
                      <a:r>
                        <a:rPr lang="ro-RO" sz="1000">
                          <a:effectLst/>
                          <a:latin typeface="Calibri" panose="020F0502020204030204" pitchFamily="34" charset="0"/>
                          <a:ea typeface="MS Mincho" panose="02020609040205080304" pitchFamily="49" charset="-128"/>
                          <a:cs typeface="Arial" panose="020B0604020202020204" pitchFamily="34" charset="0"/>
                        </a:rPr>
                        <a:t>Ateliere de lucru</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1000" dirty="0">
                          <a:solidFill>
                            <a:srgbClr val="213F99"/>
                          </a:solidFill>
                          <a:effectLst/>
                          <a:latin typeface="Calibri" panose="020F0502020204030204" pitchFamily="34" charset="0"/>
                          <a:ea typeface="MS Mincho" panose="02020609040205080304" pitchFamily="49" charset="-128"/>
                          <a:cs typeface="Arial" panose="020B0604020202020204" pitchFamily="34" charset="0"/>
                        </a:rPr>
                        <a:t> </a:t>
                      </a:r>
                      <a:endParaRPr lang="en-US" sz="110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1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1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1000">
                          <a:solidFill>
                            <a:srgbClr val="213F99"/>
                          </a:solidFill>
                          <a:effectLst/>
                          <a:latin typeface="Calibri" panose="020F0502020204030204" pitchFamily="34" charset="0"/>
                          <a:ea typeface="MS Mincho" panose="02020609040205080304" pitchFamily="49" charset="-128"/>
                          <a:cs typeface="Arial" panose="020B0604020202020204" pitchFamily="34" charset="0"/>
                        </a:rPr>
                        <a:t> </a:t>
                      </a:r>
                      <a:endParaRPr lang="en-US" sz="11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dirty="0">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10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dirty="0">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10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2277357543"/>
                  </a:ext>
                </a:extLst>
              </a:tr>
              <a:tr h="183739">
                <a:tc>
                  <a:txBody>
                    <a:bodyPr/>
                    <a:lstStyle/>
                    <a:p>
                      <a:pPr marL="0" marR="0" algn="just">
                        <a:buNone/>
                      </a:pPr>
                      <a:r>
                        <a:rPr lang="ro-RO" sz="1000">
                          <a:effectLst/>
                          <a:latin typeface="Calibri" panose="020F0502020204030204" pitchFamily="34" charset="0"/>
                          <a:ea typeface="MS Mincho" panose="02020609040205080304" pitchFamily="49" charset="-128"/>
                          <a:cs typeface="Arial" panose="020B0604020202020204" pitchFamily="34" charset="0"/>
                        </a:rPr>
                        <a:t>Focus grup</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dirty="0">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10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1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1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1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1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dirty="0">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10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310699562"/>
                  </a:ext>
                </a:extLst>
              </a:tr>
              <a:tr h="183739">
                <a:tc>
                  <a:txBody>
                    <a:bodyPr/>
                    <a:lstStyle/>
                    <a:p>
                      <a:pPr marL="0" marR="0" algn="just">
                        <a:buNone/>
                      </a:pPr>
                      <a:r>
                        <a:rPr lang="ro-RO" sz="1000" dirty="0">
                          <a:effectLst/>
                          <a:latin typeface="Calibri" panose="020F0502020204030204" pitchFamily="34" charset="0"/>
                          <a:ea typeface="MS Mincho" panose="02020609040205080304" pitchFamily="49" charset="-128"/>
                          <a:cs typeface="Arial" panose="020B0604020202020204" pitchFamily="34" charset="0"/>
                        </a:rPr>
                        <a:t>Panel de experți</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2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dirty="0">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10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1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1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1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10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ctr">
                        <a:spcBef>
                          <a:spcPts val="600"/>
                        </a:spcBef>
                        <a:spcAft>
                          <a:spcPts val="600"/>
                        </a:spcAft>
                        <a:buNone/>
                      </a:pPr>
                      <a:r>
                        <a:rPr lang="ro-RO" sz="700" b="1" dirty="0">
                          <a:solidFill>
                            <a:srgbClr val="213F99"/>
                          </a:solidFill>
                          <a:effectLst/>
                          <a:latin typeface="Segoe UI Symbol" panose="020B0502040204020203" pitchFamily="34" charset="0"/>
                          <a:ea typeface="MS Mincho" panose="02020609040205080304" pitchFamily="49" charset="-128"/>
                          <a:cs typeface="Arial" panose="020B0604020202020204" pitchFamily="34" charset="0"/>
                        </a:rPr>
                        <a:t>✓</a:t>
                      </a:r>
                      <a:endParaRPr lang="en-US" sz="110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1680949095"/>
                  </a:ext>
                </a:extLst>
              </a:tr>
            </a:tbl>
          </a:graphicData>
        </a:graphic>
      </p:graphicFrame>
    </p:spTree>
    <p:extLst>
      <p:ext uri="{BB962C8B-B14F-4D97-AF65-F5344CB8AC3E}">
        <p14:creationId xmlns:p14="http://schemas.microsoft.com/office/powerpoint/2010/main" val="2460931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9BBA9-0384-9D91-6333-DC4A0575D1F0}"/>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296D4454-9021-EF16-F428-E1F08DE811C1}"/>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8FF15F43-AAC8-7832-5726-B33864D5E79D}"/>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5B455B2A-C23F-3A24-7AFD-79FEF6C98E86}"/>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7876FA4-27FB-75FE-1CE0-953EE8A208D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16A38A5F-C53C-3E42-DF85-BB75DF877A12}"/>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B1A4DF34-0E7F-0698-2E75-E88E674AB0E2}"/>
              </a:ext>
            </a:extLst>
          </p:cNvPr>
          <p:cNvSpPr txBox="1"/>
          <p:nvPr/>
        </p:nvSpPr>
        <p:spPr>
          <a:xfrm>
            <a:off x="635853" y="1342285"/>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Limitări metodologice</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5B98A50C-4634-DA55-0905-D4BBA5AA6575}"/>
              </a:ext>
            </a:extLst>
          </p:cNvPr>
          <p:cNvSpPr txBox="1"/>
          <p:nvPr/>
        </p:nvSpPr>
        <p:spPr>
          <a:xfrm>
            <a:off x="1926295" y="2380156"/>
            <a:ext cx="3311012" cy="338554"/>
          </a:xfrm>
          <a:prstGeom prst="rect">
            <a:avLst/>
          </a:prstGeom>
          <a:noFill/>
        </p:spPr>
        <p:txBody>
          <a:bodyPr wrap="square">
            <a:spAutoFit/>
          </a:bodyPr>
          <a:lstStyle/>
          <a:p>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Timp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limitat</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desfășurare</a:t>
            </a:r>
            <a:endPar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222C22D1-A04C-1C9C-8598-85CCCB9726BF}"/>
              </a:ext>
            </a:extLst>
          </p:cNvPr>
          <p:cNvSpPr txBox="1"/>
          <p:nvPr/>
        </p:nvSpPr>
        <p:spPr>
          <a:xfrm>
            <a:off x="5796735" y="2364767"/>
            <a:ext cx="6096000" cy="369332"/>
          </a:xfrm>
          <a:prstGeom prst="rect">
            <a:avLst/>
          </a:prstGeom>
          <a:noFill/>
        </p:spPr>
        <p:txBody>
          <a:bodyPr wrap="square">
            <a:spAutoFit/>
          </a:bodyPr>
          <a:lstStyle/>
          <a:p>
            <a:r>
              <a:rPr lang="en-US" dirty="0"/>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desfășurare</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 nefinalizate</a:t>
            </a:r>
            <a:endPar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6" name="Straight Connector 15">
            <a:extLst>
              <a:ext uri="{FF2B5EF4-FFF2-40B4-BE49-F238E27FC236}">
                <a16:creationId xmlns:a16="http://schemas.microsoft.com/office/drawing/2014/main" id="{560885FB-AAC9-65BC-BBE0-0B849B269F16}"/>
              </a:ext>
            </a:extLst>
          </p:cNvPr>
          <p:cNvCxnSpPr/>
          <p:nvPr/>
        </p:nvCxnSpPr>
        <p:spPr>
          <a:xfrm>
            <a:off x="5595202" y="2670893"/>
            <a:ext cx="0" cy="2160314"/>
          </a:xfrm>
          <a:prstGeom prst="line">
            <a:avLst/>
          </a:prstGeom>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934BA484-31C1-CC67-D0A8-42B73AA9B024}"/>
              </a:ext>
            </a:extLst>
          </p:cNvPr>
          <p:cNvSpPr txBox="1"/>
          <p:nvPr/>
        </p:nvSpPr>
        <p:spPr>
          <a:xfrm>
            <a:off x="2054114" y="2942609"/>
            <a:ext cx="3055373" cy="1600438"/>
          </a:xfrm>
          <a:prstGeom prst="rect">
            <a:avLst/>
          </a:prstGeom>
          <a:noFill/>
        </p:spPr>
        <p:txBody>
          <a:bodyPr wrap="square">
            <a:spAutoFit/>
          </a:bodyPr>
          <a:lstStyle/>
          <a:p>
            <a:pPr marL="285750" indent="-285750" algn="just">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avut</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dispoziție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3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luni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un interval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foarte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scurt</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complexitatea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procesului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Colectarea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datelor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s-a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desfășurat</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sub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presiunea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termenului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transmitere a rezultatelor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1" name="TextBox 20">
            <a:extLst>
              <a:ext uri="{FF2B5EF4-FFF2-40B4-BE49-F238E27FC236}">
                <a16:creationId xmlns:a16="http://schemas.microsoft.com/office/drawing/2014/main" id="{4FDA6DDE-CFEE-9ABE-C793-C1719895D6B1}"/>
              </a:ext>
            </a:extLst>
          </p:cNvPr>
          <p:cNvSpPr txBox="1"/>
          <p:nvPr/>
        </p:nvSpPr>
        <p:spPr>
          <a:xfrm>
            <a:off x="5953098" y="2891932"/>
            <a:ext cx="3569826" cy="2031325"/>
          </a:xfrm>
          <a:prstGeom prst="rect">
            <a:avLst/>
          </a:prstGeom>
          <a:noFill/>
        </p:spPr>
        <p:txBody>
          <a:bodyPr wrap="square">
            <a:spAutoFit/>
          </a:bodyPr>
          <a:lstStyle/>
          <a:p>
            <a:pPr marL="285750" indent="-285750" algn="just">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Majoritatea proiectelor sunt:</a:t>
            </a:r>
          </a:p>
          <a:p>
            <a:pPr marL="742950" lvl="1" indent="-285750" algn="just">
              <a:buFont typeface="Arial" panose="020B0604020202020204" pitchFamily="34" charset="0"/>
              <a:buChar char="•"/>
            </a:pPr>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Etapizate</a:t>
            </a: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 (continuări din POR 2014–2020)</a:t>
            </a:r>
          </a:p>
          <a:p>
            <a:pPr marL="742950" lvl="1" indent="-285750" algn="just">
              <a:buFont typeface="Arial" panose="020B0604020202020204" pitchFamily="34" charset="0"/>
              <a:buChar char="•"/>
            </a:pPr>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Proiectele noi-în faze incipiente, </a:t>
            </a: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lipsa proiectelor finalizate a împiedicat evaluarea rezultatelor efective.</a:t>
            </a:r>
          </a:p>
          <a:p>
            <a:pPr marL="285750" indent="-285750" algn="just">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Analiza s-a bazat pe țintele asumate în proiectele contractate.</a:t>
            </a:r>
          </a:p>
        </p:txBody>
      </p:sp>
    </p:spTree>
    <p:extLst>
      <p:ext uri="{BB962C8B-B14F-4D97-AF65-F5344CB8AC3E}">
        <p14:creationId xmlns:p14="http://schemas.microsoft.com/office/powerpoint/2010/main" val="3555203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CFBCDB-1004-5081-4C95-447706B17622}"/>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797D3F91-6AE9-5B5A-FA0E-C05BB3BD2C69}"/>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8E9A29C2-8B54-47E4-9685-D1031E2EB7F1}"/>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E5F15B40-70EC-8DCA-4F59-5263AD39AB7A}"/>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759B6CA-E103-0223-30A5-6CE26C66EA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A10D2529-F373-1AF9-912E-EF993B1E6B9C}"/>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5DFBBACB-BC9A-46CA-5AA2-B30F75A686FF}"/>
              </a:ext>
            </a:extLst>
          </p:cNvPr>
          <p:cNvSpPr txBox="1"/>
          <p:nvPr/>
        </p:nvSpPr>
        <p:spPr>
          <a:xfrm>
            <a:off x="779206" y="1491124"/>
            <a:ext cx="7066345" cy="369332"/>
          </a:xfrm>
          <a:prstGeom prst="rect">
            <a:avLst/>
          </a:prstGeom>
          <a:noFill/>
        </p:spPr>
        <p:txBody>
          <a:bodyPr wrap="square" rtlCol="0">
            <a:spAutoFit/>
          </a:bodyPr>
          <a:lstStyle/>
          <a:p>
            <a:pPr marL="0" marR="0" algn="just">
              <a:spcBef>
                <a:spcPts val="600"/>
              </a:spcBef>
              <a:spcAft>
                <a:spcPts val="600"/>
              </a:spcAft>
            </a:pPr>
            <a:r>
              <a:rPr lang="ro-RO" sz="1800" b="1" dirty="0">
                <a:solidFill>
                  <a:srgbClr val="213F99"/>
                </a:solidFill>
                <a:effectLst/>
                <a:latin typeface="Calibri" panose="020F0502020204030204" pitchFamily="34" charset="0"/>
                <a:ea typeface="Calibri" panose="020F0502020204030204" pitchFamily="34" charset="0"/>
                <a:cs typeface="Arial" panose="020B0604020202020204" pitchFamily="34" charset="0"/>
              </a:rPr>
              <a:t>Contexul Priorității 2 – „O regiune cu localități prietenoase cu mediul”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0" name="Subtitle 2">
            <a:extLst>
              <a:ext uri="{FF2B5EF4-FFF2-40B4-BE49-F238E27FC236}">
                <a16:creationId xmlns:a16="http://schemas.microsoft.com/office/drawing/2014/main" id="{05ED38F0-DC70-88EE-5189-77457DB3D419}"/>
              </a:ext>
            </a:extLst>
          </p:cNvPr>
          <p:cNvSpPr>
            <a:spLocks noGrp="1"/>
          </p:cNvSpPr>
          <p:nvPr>
            <p:ph type="subTitle" idx="1"/>
          </p:nvPr>
        </p:nvSpPr>
        <p:spPr>
          <a:xfrm>
            <a:off x="779206" y="2109447"/>
            <a:ext cx="8960649" cy="2859317"/>
          </a:xfrm>
        </p:spPr>
        <p:txBody>
          <a:bodyPr>
            <a:noAutofit/>
          </a:bodyPr>
          <a:lstStyle/>
          <a:p>
            <a:pPr algn="just">
              <a:lnSpc>
                <a:spcPct val="100000"/>
              </a:lnSpc>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Regiunea Sud-Est se confruntă cu o serie de provocări critice: </a:t>
            </a:r>
          </a:p>
          <a:p>
            <a:pPr marL="742950" lvl="1" indent="-285750" algn="just">
              <a:lnSpc>
                <a:spcPct val="100000"/>
              </a:lnSpc>
              <a:buFont typeface="Arial" panose="020B0604020202020204" pitchFamily="34" charset="0"/>
              <a:buChar char="•"/>
            </a:pPr>
            <a:r>
              <a:rPr lang="ro-RO" sz="1400" b="1" i="1" dirty="0">
                <a:solidFill>
                  <a:srgbClr val="213F99"/>
                </a:solidFill>
                <a:latin typeface="Calibri" panose="020F0502020204030204" pitchFamily="34" charset="0"/>
                <a:ea typeface="Calibri" panose="020F0502020204030204" pitchFamily="34" charset="0"/>
                <a:cs typeface="Calibri" panose="020F0502020204030204" pitchFamily="34" charset="0"/>
              </a:rPr>
              <a:t>eficiența energetică scăzută a clădirilor rezidențiale și publice </a:t>
            </a:r>
          </a:p>
          <a:p>
            <a:pPr marL="742950" lvl="1" indent="-285750" algn="just">
              <a:lnSpc>
                <a:spcPct val="100000"/>
              </a:lnSpc>
              <a:buFont typeface="Arial" panose="020B0604020202020204" pitchFamily="34" charset="0"/>
              <a:buChar char="•"/>
            </a:pPr>
            <a:r>
              <a:rPr lang="ro-RO" sz="1400" b="1" i="1" dirty="0">
                <a:solidFill>
                  <a:srgbClr val="213F99"/>
                </a:solidFill>
                <a:latin typeface="Calibri" panose="020F0502020204030204" pitchFamily="34" charset="0"/>
                <a:ea typeface="Calibri" panose="020F0502020204030204" pitchFamily="34" charset="0"/>
                <a:cs typeface="Calibri" panose="020F0502020204030204" pitchFamily="34" charset="0"/>
              </a:rPr>
              <a:t>risc seismic ridicat asociat unor clădiri publice vulnerabile</a:t>
            </a:r>
          </a:p>
          <a:p>
            <a:pPr marL="742950" lvl="1" indent="-285750" algn="just">
              <a:lnSpc>
                <a:spcPct val="100000"/>
              </a:lnSpc>
              <a:buFont typeface="Arial" panose="020B0604020202020204" pitchFamily="34" charset="0"/>
              <a:buChar char="•"/>
            </a:pPr>
            <a:r>
              <a:rPr lang="ro-RO" sz="1400" b="1" i="1" dirty="0">
                <a:solidFill>
                  <a:srgbClr val="213F99"/>
                </a:solidFill>
                <a:latin typeface="Calibri" panose="020F0502020204030204" pitchFamily="34" charset="0"/>
                <a:ea typeface="Calibri" panose="020F0502020204030204" pitchFamily="34" charset="0"/>
                <a:cs typeface="Calibri" panose="020F0502020204030204" pitchFamily="34" charset="0"/>
              </a:rPr>
              <a:t>lipsa sau amenajarea insuficientă a spațiilor verzi din zonele urbane </a:t>
            </a:r>
          </a:p>
          <a:p>
            <a:pPr marL="742950" lvl="1" indent="-285750" algn="just">
              <a:lnSpc>
                <a:spcPct val="100000"/>
              </a:lnSpc>
              <a:buFont typeface="Arial" panose="020B0604020202020204" pitchFamily="34" charset="0"/>
              <a:buChar char="•"/>
            </a:pPr>
            <a:r>
              <a:rPr lang="ro-RO" sz="1400" b="1" i="1" dirty="0">
                <a:solidFill>
                  <a:srgbClr val="213F99"/>
                </a:solidFill>
                <a:latin typeface="Calibri" panose="020F0502020204030204" pitchFamily="34" charset="0"/>
                <a:ea typeface="Calibri" panose="020F0502020204030204" pitchFamily="34" charset="0"/>
                <a:cs typeface="Calibri" panose="020F0502020204030204" pitchFamily="34" charset="0"/>
              </a:rPr>
              <a:t>inegalitățile în accesul populației la spații verzi </a:t>
            </a:r>
          </a:p>
          <a:p>
            <a:pPr algn="just">
              <a:lnSpc>
                <a:spcPct val="100000"/>
              </a:lnSpc>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Aceste probleme sunt amplificate de efectele schimbărilor climatice, care afectează direct condițiile de trai ale locuitorilor din regiune. </a:t>
            </a:r>
          </a:p>
          <a:p>
            <a:pPr algn="just">
              <a:lnSpc>
                <a:spcPct val="100000"/>
              </a:lnSpc>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În acest context, investițiile urmăresc să transforme localitățile în </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medii mai reziliente și mai prietenoase cu natura</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 contribuind la reducerea poluării și la protejarea resurselor naturale.</a:t>
            </a:r>
          </a:p>
        </p:txBody>
      </p:sp>
    </p:spTree>
    <p:extLst>
      <p:ext uri="{BB962C8B-B14F-4D97-AF65-F5344CB8AC3E}">
        <p14:creationId xmlns:p14="http://schemas.microsoft.com/office/powerpoint/2010/main" val="2265931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E5189D-D0A4-F2AA-CB9B-BE4FF056D39F}"/>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6CB86A3E-74D7-29C2-754F-595388809AD0}"/>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BCBB9E3D-7ED0-A1DC-A26A-CA9D3C0E27EF}"/>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04921008-F76C-D8CD-AE96-37F64F5FD840}"/>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7394BEB0-CCB0-035A-2388-D8453391363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AE46E99-9280-1596-C27D-5FD61C6A1CBA}"/>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EE303632-B733-BD5F-0892-7180EC44FB63}"/>
              </a:ext>
            </a:extLst>
          </p:cNvPr>
          <p:cNvSpPr txBox="1"/>
          <p:nvPr/>
        </p:nvSpPr>
        <p:spPr>
          <a:xfrm>
            <a:off x="751282" y="1190947"/>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Principalele domenii de intervenție în cadrul Priorității 2</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24" name="TextBox 23">
            <a:extLst>
              <a:ext uri="{FF2B5EF4-FFF2-40B4-BE49-F238E27FC236}">
                <a16:creationId xmlns:a16="http://schemas.microsoft.com/office/drawing/2014/main" id="{D9A38F01-8005-1F33-82AF-018C645EF909}"/>
              </a:ext>
            </a:extLst>
          </p:cNvPr>
          <p:cNvSpPr txBox="1"/>
          <p:nvPr/>
        </p:nvSpPr>
        <p:spPr>
          <a:xfrm>
            <a:off x="6147608" y="3055153"/>
            <a:ext cx="4462064" cy="2041328"/>
          </a:xfrm>
          <a:prstGeom prst="rect">
            <a:avLst/>
          </a:prstGeom>
          <a:noFill/>
        </p:spPr>
        <p:txBody>
          <a:bodyPr wrap="square">
            <a:spAutoFit/>
          </a:body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2.4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Susținerea investiţiilor pentru dezvoltarea infrastructurii verzi în zonele urbane, inclusiv prin valorificarea terenurilor publice neutilizate</a:t>
            </a:r>
          </a:p>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2.5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Susținerea investițiilor pentru dezvoltarea infrastructurii verzi în siturile Natura 2000</a:t>
            </a:r>
          </a:p>
        </p:txBody>
      </p:sp>
      <p:sp>
        <p:nvSpPr>
          <p:cNvPr id="25" name="TextBox 24">
            <a:extLst>
              <a:ext uri="{FF2B5EF4-FFF2-40B4-BE49-F238E27FC236}">
                <a16:creationId xmlns:a16="http://schemas.microsoft.com/office/drawing/2014/main" id="{89495ED6-1A0D-C98B-AD59-D4B603F5A2DD}"/>
              </a:ext>
            </a:extLst>
          </p:cNvPr>
          <p:cNvSpPr txBox="1"/>
          <p:nvPr/>
        </p:nvSpPr>
        <p:spPr>
          <a:xfrm>
            <a:off x="751282" y="1853181"/>
            <a:ext cx="4607102" cy="861774"/>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OS2.1: </a:t>
            </a:r>
            <a:r>
              <a:rPr lang="ro-RO" sz="1600" b="1" dirty="0">
                <a:solidFill>
                  <a:srgbClr val="31B349"/>
                </a:solidFill>
                <a:latin typeface="Calibri" panose="020F0502020204030204" pitchFamily="34" charset="0"/>
                <a:ea typeface="Calibri" panose="020F0502020204030204" pitchFamily="34" charset="0"/>
                <a:cs typeface="Arial" panose="020B0604020202020204" pitchFamily="34" charset="0"/>
              </a:rPr>
              <a:t>Îmbunătățirea eficienței energetice a clădirilor publice (inclusiv a celor cu statut de monument istoric) și a cladirilor rezidențiale</a:t>
            </a:r>
            <a:endParaRPr lang="en-US" sz="1600" b="1" dirty="0">
              <a:solidFill>
                <a:srgbClr val="31B349"/>
              </a:solidFill>
              <a:latin typeface="Calibri" panose="020F0502020204030204" pitchFamily="34" charset="0"/>
              <a:ea typeface="Calibri" panose="020F050202020403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F71B2B69-F784-DCFF-5C21-E0139C3D3C98}"/>
              </a:ext>
            </a:extLst>
          </p:cNvPr>
          <p:cNvSpPr txBox="1"/>
          <p:nvPr/>
        </p:nvSpPr>
        <p:spPr>
          <a:xfrm>
            <a:off x="860027" y="3114534"/>
            <a:ext cx="4498357" cy="861774"/>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OS2.4: </a:t>
            </a:r>
            <a:r>
              <a:rPr lang="ro-RO" sz="1600" b="1" dirty="0">
                <a:solidFill>
                  <a:srgbClr val="31B349"/>
                </a:solidFill>
                <a:latin typeface="Calibri" panose="020F0502020204030204" pitchFamily="34" charset="0"/>
                <a:ea typeface="Calibri" panose="020F0502020204030204" pitchFamily="34" charset="0"/>
                <a:cs typeface="Arial" panose="020B0604020202020204" pitchFamily="34" charset="0"/>
              </a:rPr>
              <a:t>Promovarea adaptării la schimbările climatice și prevenirea riscurilor de dezastre și reziliență, pe baza unor abordări ecosistemice </a:t>
            </a:r>
            <a:endParaRPr lang="en-US" sz="1600" b="1" dirty="0">
              <a:solidFill>
                <a:srgbClr val="31B349"/>
              </a:solidFill>
              <a:latin typeface="Calibri" panose="020F0502020204030204" pitchFamily="34"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91AF5EE0-90F8-2D52-791F-205CB3352518}"/>
              </a:ext>
            </a:extLst>
          </p:cNvPr>
          <p:cNvSpPr txBox="1"/>
          <p:nvPr/>
        </p:nvSpPr>
        <p:spPr>
          <a:xfrm>
            <a:off x="860027" y="3976308"/>
            <a:ext cx="4498357" cy="1199174"/>
          </a:xfrm>
          <a:prstGeom prst="rect">
            <a:avLst/>
          </a:prstGeom>
          <a:noFill/>
        </p:spPr>
        <p:txBody>
          <a:bodyPr wrap="square">
            <a:spAutoFit/>
          </a:body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2.2 </a:t>
            </a:r>
            <a:r>
              <a:rPr lang="it-IT" sz="1600" dirty="0">
                <a:solidFill>
                  <a:srgbClr val="213F99"/>
                </a:solidFill>
                <a:latin typeface="Calibri" panose="020F0502020204030204" pitchFamily="34" charset="0"/>
                <a:ea typeface="Calibri" panose="020F0502020204030204" pitchFamily="34" charset="0"/>
                <a:cs typeface="Calibri" panose="020F0502020204030204" pitchFamily="34" charset="0"/>
              </a:rPr>
              <a:t>Consolidarea clădirilor publice vulnerabile la risc seismic (acțiune strategică)</a:t>
            </a: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2.3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Dezvoltarea de perdele forestiere de-a lungul drumurilor județene</a:t>
            </a:r>
          </a:p>
        </p:txBody>
      </p:sp>
      <p:sp>
        <p:nvSpPr>
          <p:cNvPr id="3" name="TextBox 2">
            <a:extLst>
              <a:ext uri="{FF2B5EF4-FFF2-40B4-BE49-F238E27FC236}">
                <a16:creationId xmlns:a16="http://schemas.microsoft.com/office/drawing/2014/main" id="{6DBAE58F-19DE-F035-9253-FD21AE7A7AE4}"/>
              </a:ext>
            </a:extLst>
          </p:cNvPr>
          <p:cNvSpPr txBox="1"/>
          <p:nvPr/>
        </p:nvSpPr>
        <p:spPr>
          <a:xfrm>
            <a:off x="6147608" y="1854082"/>
            <a:ext cx="4607102" cy="1107996"/>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OS2.7: </a:t>
            </a:r>
            <a:r>
              <a:rPr lang="ro-RO" sz="1600" b="1" dirty="0">
                <a:solidFill>
                  <a:srgbClr val="31B349"/>
                </a:solidFill>
                <a:latin typeface="Calibri" panose="020F0502020204030204" pitchFamily="34" charset="0"/>
                <a:ea typeface="Calibri" panose="020F0502020204030204" pitchFamily="34" charset="0"/>
                <a:cs typeface="Arial" panose="020B0604020202020204" pitchFamily="34" charset="0"/>
              </a:rPr>
              <a:t>Intensificare acțiunilor de protecție și conservare a naturii, a biodiversității și a infrastructurii verzi, inclusiv în zonele urbane, precum și reducerea tuturor formelor de poluare</a:t>
            </a:r>
            <a:endParaRPr lang="en-US" sz="1600" b="1" dirty="0">
              <a:solidFill>
                <a:srgbClr val="31B349"/>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55559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5C44E8-30C4-EF27-479F-A4D1DF362F57}"/>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853C578F-D2F3-0334-7E94-6250D8472153}"/>
              </a:ext>
            </a:extLst>
          </p:cNvPr>
          <p:cNvPicPr>
            <a:picLocks noChangeAspect="1"/>
          </p:cNvPicPr>
          <p:nvPr/>
        </p:nvPicPr>
        <p:blipFill>
          <a:blip r:embed="rId2"/>
          <a:stretch>
            <a:fillRect/>
          </a:stretch>
        </p:blipFill>
        <p:spPr>
          <a:xfrm>
            <a:off x="426744" y="140429"/>
            <a:ext cx="2610519" cy="686721"/>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644A8E70-4F2A-F856-4494-527B9A826087}"/>
              </a:ext>
            </a:extLst>
          </p:cNvPr>
          <p:cNvPicPr>
            <a:picLocks noChangeAspect="1"/>
          </p:cNvPicPr>
          <p:nvPr/>
        </p:nvPicPr>
        <p:blipFill>
          <a:blip r:embed="rId3"/>
          <a:stretch>
            <a:fillRect/>
          </a:stretch>
        </p:blipFill>
        <p:spPr>
          <a:xfrm>
            <a:off x="6095999" y="157493"/>
            <a:ext cx="733144" cy="728153"/>
          </a:xfrm>
          <a:prstGeom prst="rect">
            <a:avLst/>
          </a:prstGeom>
        </p:spPr>
      </p:pic>
      <p:pic>
        <p:nvPicPr>
          <p:cNvPr id="6" name="Picture 5">
            <a:extLst>
              <a:ext uri="{FF2B5EF4-FFF2-40B4-BE49-F238E27FC236}">
                <a16:creationId xmlns:a16="http://schemas.microsoft.com/office/drawing/2014/main" id="{EE3A2F01-4E08-A27C-7BBD-550627C68388}"/>
              </a:ext>
            </a:extLst>
          </p:cNvPr>
          <p:cNvPicPr>
            <a:picLocks noChangeAspect="1"/>
          </p:cNvPicPr>
          <p:nvPr/>
        </p:nvPicPr>
        <p:blipFill>
          <a:blip r:embed="rId4"/>
          <a:stretch>
            <a:fillRect/>
          </a:stretch>
        </p:blipFill>
        <p:spPr>
          <a:xfrm>
            <a:off x="10771682" y="-263497"/>
            <a:ext cx="1338072" cy="1494572"/>
          </a:xfrm>
          <a:prstGeom prst="rect">
            <a:avLst/>
          </a:prstGeom>
        </p:spPr>
      </p:pic>
      <p:pic>
        <p:nvPicPr>
          <p:cNvPr id="2049" name="Imagine 1619975028">
            <a:extLst>
              <a:ext uri="{FF2B5EF4-FFF2-40B4-BE49-F238E27FC236}">
                <a16:creationId xmlns:a16="http://schemas.microsoft.com/office/drawing/2014/main" id="{AAA5B4BE-28AF-026D-3A76-26A624DDF9E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FDB2C024-3A89-47FF-06CC-42E4FFB7C84B}"/>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C491EAF1-C4FB-6C98-FEE1-32CB018203A2}"/>
              </a:ext>
            </a:extLst>
          </p:cNvPr>
          <p:cNvSpPr txBox="1"/>
          <p:nvPr/>
        </p:nvSpPr>
        <p:spPr>
          <a:xfrm>
            <a:off x="779207" y="1137701"/>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Alocare financiară</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graphicFrame>
        <p:nvGraphicFramePr>
          <p:cNvPr id="10" name="Chart 9">
            <a:extLst>
              <a:ext uri="{FF2B5EF4-FFF2-40B4-BE49-F238E27FC236}">
                <a16:creationId xmlns:a16="http://schemas.microsoft.com/office/drawing/2014/main" id="{A78DDECB-720C-3EF2-7C74-943710471956}"/>
              </a:ext>
            </a:extLst>
          </p:cNvPr>
          <p:cNvGraphicFramePr/>
          <p:nvPr>
            <p:extLst>
              <p:ext uri="{D42A27DB-BD31-4B8C-83A1-F6EECF244321}">
                <p14:modId xmlns:p14="http://schemas.microsoft.com/office/powerpoint/2010/main" val="1481464665"/>
              </p:ext>
            </p:extLst>
          </p:nvPr>
        </p:nvGraphicFramePr>
        <p:xfrm>
          <a:off x="7800864" y="2033781"/>
          <a:ext cx="3807749" cy="2255415"/>
        </p:xfrm>
        <a:graphic>
          <a:graphicData uri="http://schemas.openxmlformats.org/drawingml/2006/chart">
            <c:chart xmlns:c="http://schemas.openxmlformats.org/drawingml/2006/chart" xmlns:r="http://schemas.openxmlformats.org/officeDocument/2006/relationships" r:id="rId8"/>
          </a:graphicData>
        </a:graphic>
      </p:graphicFrame>
      <p:sp>
        <p:nvSpPr>
          <p:cNvPr id="14" name="Subtitle 2">
            <a:extLst>
              <a:ext uri="{FF2B5EF4-FFF2-40B4-BE49-F238E27FC236}">
                <a16:creationId xmlns:a16="http://schemas.microsoft.com/office/drawing/2014/main" id="{442FBE4C-DD04-3456-A09F-70A96D01498D}"/>
              </a:ext>
            </a:extLst>
          </p:cNvPr>
          <p:cNvSpPr>
            <a:spLocks noGrp="1"/>
          </p:cNvSpPr>
          <p:nvPr>
            <p:ph type="subTitle" idx="1"/>
          </p:nvPr>
        </p:nvSpPr>
        <p:spPr>
          <a:xfrm>
            <a:off x="703880" y="1565506"/>
            <a:ext cx="6611320" cy="4170833"/>
          </a:xfrm>
        </p:spPr>
        <p:txBody>
          <a:bodyPr>
            <a:noAutofit/>
          </a:bodyPr>
          <a:lstStyle/>
          <a:p>
            <a:pPr marL="285750" indent="-285750" algn="just">
              <a:lnSpc>
                <a:spcPct val="100000"/>
              </a:lnSpc>
              <a:buFont typeface="Arial" panose="020B0604020202020204" pitchFamily="34" charset="0"/>
              <a:buChar char="•"/>
            </a:pPr>
            <a:r>
              <a:rPr lang="ro-RO" sz="1600" b="1"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Alocare totală </a:t>
            </a:r>
            <a:r>
              <a:rPr lang="ro-RO" sz="16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substanțială de </a:t>
            </a:r>
            <a:r>
              <a:rPr lang="ro-RO" sz="1600" b="1"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307 milioane EUR (FEDR), </a:t>
            </a:r>
            <a:r>
              <a:rPr lang="ro-RO" sz="16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reprezentând aproximativ </a:t>
            </a:r>
            <a:r>
              <a:rPr lang="ro-RO" sz="1600" b="1"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25% </a:t>
            </a:r>
            <a:r>
              <a:rPr lang="ro-RO" sz="16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din totalul întregului program (FEDR)</a:t>
            </a:r>
          </a:p>
          <a:p>
            <a:pPr marL="285750" indent="-285750" algn="just">
              <a:lnSpc>
                <a:spcPct val="100000"/>
              </a:lnSpc>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Alocare </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prioritară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pentru Acțiunile de </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promovarea eficienței energetice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și reducerea emisiilor de gaze cu efect de seră-171 mil. EUR din totalul alocării</a:t>
            </a:r>
          </a:p>
          <a:p>
            <a:pPr marL="285750" indent="-285750" algn="just">
              <a:lnSpc>
                <a:spcPct val="100000"/>
              </a:lnSpc>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Alocare </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substanțială</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 pentru acțiunile de </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promovarea adaptarii la schimbările climatice,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a prevenirii riscurilor de dezastre si a rezilienței, ținând seama de abordările ecosistemice-109 mil.EUR din totalul alocării.</a:t>
            </a:r>
          </a:p>
          <a:p>
            <a:pPr marL="285750" indent="-285750" algn="just">
              <a:lnSpc>
                <a:spcPct val="100000"/>
              </a:lnSpc>
              <a:buFont typeface="Arial" panose="020B0604020202020204" pitchFamily="34" charset="0"/>
              <a:buChar char="•"/>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Pentru intensificarea acțiunilor de </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protecției și conservare a naturii,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a biodiversității și a infrastructurii verzi, inclusiv în zonele urbane, precum și reducerea tuturor formelor de poluare a fost alocată suma de 27 milioane EUR, din care mai mult de jumătate, respectiv 15 milioane vizează dezvoltarea infrastructurii verzi în siturile Natura 2000</a:t>
            </a:r>
          </a:p>
        </p:txBody>
      </p:sp>
    </p:spTree>
    <p:extLst>
      <p:ext uri="{BB962C8B-B14F-4D97-AF65-F5344CB8AC3E}">
        <p14:creationId xmlns:p14="http://schemas.microsoft.com/office/powerpoint/2010/main" val="2268174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0DB5AA-8DEE-FF06-5B85-E1EDFF856161}"/>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DD412D79-3052-7574-A235-428424CAA4C0}"/>
              </a:ext>
            </a:extLst>
          </p:cNvPr>
          <p:cNvPicPr>
            <a:picLocks noChangeAspect="1"/>
          </p:cNvPicPr>
          <p:nvPr/>
        </p:nvPicPr>
        <p:blipFill>
          <a:blip r:embed="rId2"/>
          <a:stretch>
            <a:fillRect/>
          </a:stretch>
        </p:blipFill>
        <p:spPr>
          <a:xfrm>
            <a:off x="426744" y="140429"/>
            <a:ext cx="2610519" cy="686721"/>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742510E1-B926-EB53-61F1-D1DEB5EB93A9}"/>
              </a:ext>
            </a:extLst>
          </p:cNvPr>
          <p:cNvPicPr>
            <a:picLocks noChangeAspect="1"/>
          </p:cNvPicPr>
          <p:nvPr/>
        </p:nvPicPr>
        <p:blipFill>
          <a:blip r:embed="rId3"/>
          <a:stretch>
            <a:fillRect/>
          </a:stretch>
        </p:blipFill>
        <p:spPr>
          <a:xfrm>
            <a:off x="6095999" y="157493"/>
            <a:ext cx="733144" cy="728153"/>
          </a:xfrm>
          <a:prstGeom prst="rect">
            <a:avLst/>
          </a:prstGeom>
        </p:spPr>
      </p:pic>
      <p:pic>
        <p:nvPicPr>
          <p:cNvPr id="6" name="Picture 5">
            <a:extLst>
              <a:ext uri="{FF2B5EF4-FFF2-40B4-BE49-F238E27FC236}">
                <a16:creationId xmlns:a16="http://schemas.microsoft.com/office/drawing/2014/main" id="{C622E18C-3909-EF29-67D6-F587C8EA4058}"/>
              </a:ext>
            </a:extLst>
          </p:cNvPr>
          <p:cNvPicPr>
            <a:picLocks noChangeAspect="1"/>
          </p:cNvPicPr>
          <p:nvPr/>
        </p:nvPicPr>
        <p:blipFill>
          <a:blip r:embed="rId4"/>
          <a:stretch>
            <a:fillRect/>
          </a:stretch>
        </p:blipFill>
        <p:spPr>
          <a:xfrm>
            <a:off x="10771682" y="-263497"/>
            <a:ext cx="1338072" cy="1494572"/>
          </a:xfrm>
          <a:prstGeom prst="rect">
            <a:avLst/>
          </a:prstGeom>
        </p:spPr>
      </p:pic>
      <p:pic>
        <p:nvPicPr>
          <p:cNvPr id="2049" name="Imagine 1619975028">
            <a:extLst>
              <a:ext uri="{FF2B5EF4-FFF2-40B4-BE49-F238E27FC236}">
                <a16:creationId xmlns:a16="http://schemas.microsoft.com/office/drawing/2014/main" id="{1C4D47FE-7AA9-1758-6CCD-7CF704A226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11B7FE51-FB51-57AC-89C5-197D1CD9809B}"/>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AF38459C-5B11-A2EB-8C82-94F3014A75E4}"/>
              </a:ext>
            </a:extLst>
          </p:cNvPr>
          <p:cNvSpPr txBox="1"/>
          <p:nvPr/>
        </p:nvSpPr>
        <p:spPr>
          <a:xfrm>
            <a:off x="779207" y="1137701"/>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Alocare financiară arealul Investiții Teritoriale Integrate</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graphicFrame>
        <p:nvGraphicFramePr>
          <p:cNvPr id="11" name="Chart 10">
            <a:extLst>
              <a:ext uri="{FF2B5EF4-FFF2-40B4-BE49-F238E27FC236}">
                <a16:creationId xmlns:a16="http://schemas.microsoft.com/office/drawing/2014/main" id="{4F695E37-5C00-924B-663C-5AE3D7623E6C}"/>
              </a:ext>
            </a:extLst>
          </p:cNvPr>
          <p:cNvGraphicFramePr/>
          <p:nvPr>
            <p:extLst>
              <p:ext uri="{D42A27DB-BD31-4B8C-83A1-F6EECF244321}">
                <p14:modId xmlns:p14="http://schemas.microsoft.com/office/powerpoint/2010/main" val="3823733357"/>
              </p:ext>
            </p:extLst>
          </p:nvPr>
        </p:nvGraphicFramePr>
        <p:xfrm>
          <a:off x="7853606" y="1120488"/>
          <a:ext cx="3731936" cy="2530434"/>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3" name="Chart 12">
            <a:extLst>
              <a:ext uri="{FF2B5EF4-FFF2-40B4-BE49-F238E27FC236}">
                <a16:creationId xmlns:a16="http://schemas.microsoft.com/office/drawing/2014/main" id="{7CF4E0AB-74D3-84BC-CA98-698A4437F862}"/>
              </a:ext>
            </a:extLst>
          </p:cNvPr>
          <p:cNvGraphicFramePr/>
          <p:nvPr>
            <p:extLst>
              <p:ext uri="{D42A27DB-BD31-4B8C-83A1-F6EECF244321}">
                <p14:modId xmlns:p14="http://schemas.microsoft.com/office/powerpoint/2010/main" val="2206773525"/>
              </p:ext>
            </p:extLst>
          </p:nvPr>
        </p:nvGraphicFramePr>
        <p:xfrm>
          <a:off x="6992289" y="3759319"/>
          <a:ext cx="5117465" cy="1692275"/>
        </p:xfrm>
        <a:graphic>
          <a:graphicData uri="http://schemas.openxmlformats.org/drawingml/2006/chart">
            <c:chart xmlns:c="http://schemas.openxmlformats.org/drawingml/2006/chart" xmlns:r="http://schemas.openxmlformats.org/officeDocument/2006/relationships" r:id="rId9"/>
          </a:graphicData>
        </a:graphic>
      </p:graphicFrame>
      <p:sp>
        <p:nvSpPr>
          <p:cNvPr id="14" name="Subtitle 2">
            <a:extLst>
              <a:ext uri="{FF2B5EF4-FFF2-40B4-BE49-F238E27FC236}">
                <a16:creationId xmlns:a16="http://schemas.microsoft.com/office/drawing/2014/main" id="{E5A12F6D-5EAF-0A2E-3DCD-106601432FCF}"/>
              </a:ext>
            </a:extLst>
          </p:cNvPr>
          <p:cNvSpPr>
            <a:spLocks noGrp="1"/>
          </p:cNvSpPr>
          <p:nvPr>
            <p:ph type="subTitle" idx="1"/>
          </p:nvPr>
        </p:nvSpPr>
        <p:spPr>
          <a:xfrm>
            <a:off x="779207" y="1621460"/>
            <a:ext cx="5871060" cy="2975115"/>
          </a:xfrm>
        </p:spPr>
        <p:txBody>
          <a:bodyPr>
            <a:noAutofit/>
          </a:bodyPr>
          <a:lstStyle/>
          <a:p>
            <a:pPr marL="285750" indent="-285750" algn="just">
              <a:lnSpc>
                <a:spcPct val="100000"/>
              </a:lnSpc>
              <a:buFont typeface="Arial" panose="020B0604020202020204" pitchFamily="34" charset="0"/>
              <a:buChar char="•"/>
            </a:pPr>
            <a:r>
              <a:rPr lang="ro-RO" sz="1800" dirty="0">
                <a:solidFill>
                  <a:srgbClr val="213F99"/>
                </a:solidFill>
                <a:effectLst/>
                <a:latin typeface="Calibri" panose="020F0502020204030204" pitchFamily="34" charset="0"/>
                <a:ea typeface="Arial" panose="020B0604020202020204" pitchFamily="34" charset="0"/>
              </a:rPr>
              <a:t>30%</a:t>
            </a:r>
            <a:r>
              <a:rPr lang="ro-RO" sz="1800" dirty="0">
                <a:solidFill>
                  <a:srgbClr val="213F99"/>
                </a:solidFill>
                <a:latin typeface="Calibri" panose="020F0502020204030204" pitchFamily="34" charset="0"/>
                <a:ea typeface="Arial" panose="020B0604020202020204" pitchFamily="34" charset="0"/>
              </a:rPr>
              <a:t> din totalul alocării</a:t>
            </a:r>
            <a:r>
              <a:rPr lang="ro-RO" sz="1800" dirty="0">
                <a:solidFill>
                  <a:srgbClr val="213F99"/>
                </a:solidFill>
                <a:effectLst/>
                <a:latin typeface="Calibri" panose="020F0502020204030204" pitchFamily="34" charset="0"/>
                <a:ea typeface="Arial" panose="020B0604020202020204" pitchFamily="34" charset="0"/>
              </a:rPr>
              <a:t> este prevăzut proiectelor din arealul ITI Delta Dunării (ITI DD)</a:t>
            </a:r>
          </a:p>
          <a:p>
            <a:pPr marL="285750" indent="-285750" algn="just">
              <a:lnSpc>
                <a:spcPct val="100000"/>
              </a:lnSpc>
              <a:buFont typeface="Arial" panose="020B0604020202020204" pitchFamily="34" charset="0"/>
              <a:buChar char="•"/>
            </a:pPr>
            <a:r>
              <a:rPr lang="ro-RO" sz="1800" dirty="0">
                <a:solidFill>
                  <a:srgbClr val="213F99"/>
                </a:solidFill>
                <a:latin typeface="Calibri" panose="020F0502020204030204" pitchFamily="34" charset="0"/>
                <a:ea typeface="Arial" panose="020B0604020202020204" pitchFamily="34" charset="0"/>
              </a:rPr>
              <a:t>Distribuția alocării pe </a:t>
            </a:r>
            <a:r>
              <a:rPr lang="ro-RO" sz="1800" b="1" dirty="0">
                <a:solidFill>
                  <a:srgbClr val="213F99"/>
                </a:solidFill>
                <a:latin typeface="Calibri" panose="020F0502020204030204" pitchFamily="34" charset="0"/>
                <a:ea typeface="Arial" panose="020B0604020202020204" pitchFamily="34" charset="0"/>
              </a:rPr>
              <a:t>domenii de intervenții</a:t>
            </a:r>
            <a:r>
              <a:rPr lang="ro-RO" sz="1800" dirty="0">
                <a:solidFill>
                  <a:srgbClr val="213F99"/>
                </a:solidFill>
                <a:latin typeface="Calibri" panose="020F0502020204030204" pitchFamily="34" charset="0"/>
                <a:ea typeface="Arial" panose="020B0604020202020204" pitchFamily="34" charset="0"/>
              </a:rPr>
              <a:t>: </a:t>
            </a:r>
          </a:p>
          <a:p>
            <a:pPr algn="just">
              <a:lnSpc>
                <a:spcPct val="100000"/>
              </a:lnSpc>
            </a:pPr>
            <a:endParaRPr lang="ro-RO" sz="1800" dirty="0">
              <a:solidFill>
                <a:srgbClr val="213F99"/>
              </a:solidFill>
              <a:effectLst/>
              <a:latin typeface="Calibri" panose="020F0502020204030204" pitchFamily="34" charset="0"/>
              <a:ea typeface="Arial" panose="020B0604020202020204" pitchFamily="34" charset="0"/>
            </a:endParaRPr>
          </a:p>
        </p:txBody>
      </p:sp>
      <p:graphicFrame>
        <p:nvGraphicFramePr>
          <p:cNvPr id="3" name="Table 2">
            <a:extLst>
              <a:ext uri="{FF2B5EF4-FFF2-40B4-BE49-F238E27FC236}">
                <a16:creationId xmlns:a16="http://schemas.microsoft.com/office/drawing/2014/main" id="{907B5FFA-4151-34A9-7341-10E06B11B099}"/>
              </a:ext>
            </a:extLst>
          </p:cNvPr>
          <p:cNvGraphicFramePr>
            <a:graphicFrameLocks noGrp="1"/>
          </p:cNvGraphicFramePr>
          <p:nvPr>
            <p:extLst>
              <p:ext uri="{D42A27DB-BD31-4B8C-83A1-F6EECF244321}">
                <p14:modId xmlns:p14="http://schemas.microsoft.com/office/powerpoint/2010/main" val="3148671774"/>
              </p:ext>
            </p:extLst>
          </p:nvPr>
        </p:nvGraphicFramePr>
        <p:xfrm>
          <a:off x="678497" y="2802899"/>
          <a:ext cx="6150646" cy="2621193"/>
        </p:xfrm>
        <a:graphic>
          <a:graphicData uri="http://schemas.openxmlformats.org/drawingml/2006/table">
            <a:tbl>
              <a:tblPr>
                <a:tableStyleId>{E8B1032C-EA38-4F05-BA0D-38AFFFC7BED3}</a:tableStyleId>
              </a:tblPr>
              <a:tblGrid>
                <a:gridCol w="2640278">
                  <a:extLst>
                    <a:ext uri="{9D8B030D-6E8A-4147-A177-3AD203B41FA5}">
                      <a16:colId xmlns:a16="http://schemas.microsoft.com/office/drawing/2014/main" val="3233836468"/>
                    </a:ext>
                  </a:extLst>
                </a:gridCol>
                <a:gridCol w="960100">
                  <a:extLst>
                    <a:ext uri="{9D8B030D-6E8A-4147-A177-3AD203B41FA5}">
                      <a16:colId xmlns:a16="http://schemas.microsoft.com/office/drawing/2014/main" val="1535037588"/>
                    </a:ext>
                  </a:extLst>
                </a:gridCol>
                <a:gridCol w="690073">
                  <a:extLst>
                    <a:ext uri="{9D8B030D-6E8A-4147-A177-3AD203B41FA5}">
                      <a16:colId xmlns:a16="http://schemas.microsoft.com/office/drawing/2014/main" val="2656225988"/>
                    </a:ext>
                  </a:extLst>
                </a:gridCol>
                <a:gridCol w="1020107">
                  <a:extLst>
                    <a:ext uri="{9D8B030D-6E8A-4147-A177-3AD203B41FA5}">
                      <a16:colId xmlns:a16="http://schemas.microsoft.com/office/drawing/2014/main" val="545365153"/>
                    </a:ext>
                  </a:extLst>
                </a:gridCol>
                <a:gridCol w="840088">
                  <a:extLst>
                    <a:ext uri="{9D8B030D-6E8A-4147-A177-3AD203B41FA5}">
                      <a16:colId xmlns:a16="http://schemas.microsoft.com/office/drawing/2014/main" val="916385268"/>
                    </a:ext>
                  </a:extLst>
                </a:gridCol>
              </a:tblGrid>
              <a:tr h="291339">
                <a:tc>
                  <a:txBody>
                    <a:bodyPr/>
                    <a:lstStyle/>
                    <a:p>
                      <a:pPr algn="ctr" fontAlgn="b"/>
                      <a:r>
                        <a:rPr lang="ro-RO" sz="900" b="1" u="none" strike="noStrike" noProof="0" dirty="0">
                          <a:solidFill>
                            <a:schemeClr val="bg1"/>
                          </a:solidFill>
                          <a:effectLst/>
                        </a:rPr>
                        <a:t>Domeniu de intervenție</a:t>
                      </a:r>
                      <a:endParaRPr lang="ro-RO" sz="900" b="1" i="0" u="none" strike="noStrike" noProof="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solidFill>
                      <a:srgbClr val="213F99"/>
                    </a:solidFill>
                  </a:tcPr>
                </a:tc>
                <a:tc>
                  <a:txBody>
                    <a:bodyPr/>
                    <a:lstStyle/>
                    <a:p>
                      <a:pPr algn="ctr" fontAlgn="b"/>
                      <a:r>
                        <a:rPr lang="ro-RO" sz="900" b="1" u="none" strike="noStrike" noProof="0" dirty="0">
                          <a:solidFill>
                            <a:schemeClr val="bg1"/>
                          </a:solidFill>
                          <a:effectLst/>
                        </a:rPr>
                        <a:t>Valoare SE</a:t>
                      </a:r>
                      <a:endParaRPr lang="ro-RO" sz="900" b="1" i="0" u="none" strike="noStrike" noProof="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solidFill>
                      <a:srgbClr val="213F99"/>
                    </a:solidFill>
                  </a:tcPr>
                </a:tc>
                <a:tc>
                  <a:txBody>
                    <a:bodyPr/>
                    <a:lstStyle/>
                    <a:p>
                      <a:pPr algn="ctr" fontAlgn="b"/>
                      <a:r>
                        <a:rPr lang="ro-RO" sz="900" b="1" u="none" strike="noStrike" noProof="0" dirty="0">
                          <a:solidFill>
                            <a:schemeClr val="bg1"/>
                          </a:solidFill>
                          <a:effectLst/>
                        </a:rPr>
                        <a:t>% din totalul alocării</a:t>
                      </a:r>
                      <a:endParaRPr lang="ro-RO" sz="900" b="1" i="0" u="none" strike="noStrike" noProof="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solidFill>
                      <a:srgbClr val="213F99"/>
                    </a:solidFill>
                  </a:tcPr>
                </a:tc>
                <a:tc>
                  <a:txBody>
                    <a:bodyPr/>
                    <a:lstStyle/>
                    <a:p>
                      <a:pPr algn="ctr" fontAlgn="b"/>
                      <a:r>
                        <a:rPr lang="ro-RO" sz="900" b="1" u="none" strike="noStrike" noProof="0" dirty="0">
                          <a:solidFill>
                            <a:schemeClr val="bg1"/>
                          </a:solidFill>
                          <a:effectLst/>
                        </a:rPr>
                        <a:t>Valoare ITI DD</a:t>
                      </a:r>
                      <a:endParaRPr lang="ro-RO" sz="900" b="1" i="0" u="none" strike="noStrike" noProof="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solidFill>
                      <a:srgbClr val="213F99"/>
                    </a:solidFill>
                  </a:tcPr>
                </a:tc>
                <a:tc>
                  <a:txBody>
                    <a:bodyPr/>
                    <a:lstStyle/>
                    <a:p>
                      <a:pPr algn="ctr" fontAlgn="b"/>
                      <a:r>
                        <a:rPr lang="ro-RO" sz="900" b="1" u="none" strike="noStrike" noProof="0" dirty="0">
                          <a:solidFill>
                            <a:schemeClr val="bg1"/>
                          </a:solidFill>
                          <a:effectLst/>
                        </a:rPr>
                        <a:t>% din total alocare ITI DD</a:t>
                      </a:r>
                      <a:endParaRPr lang="ro-RO" sz="900" b="1" i="0" u="none" strike="noStrike" noProof="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solidFill>
                      <a:srgbClr val="213F99"/>
                    </a:solidFill>
                  </a:tcPr>
                </a:tc>
                <a:extLst>
                  <a:ext uri="{0D108BD9-81ED-4DB2-BD59-A6C34878D82A}">
                    <a16:rowId xmlns:a16="http://schemas.microsoft.com/office/drawing/2014/main" val="514788261"/>
                  </a:ext>
                </a:extLst>
              </a:tr>
              <a:tr h="99860">
                <a:tc>
                  <a:txBody>
                    <a:bodyPr/>
                    <a:lstStyle/>
                    <a:p>
                      <a:pPr algn="l" fontAlgn="b"/>
                      <a:r>
                        <a:rPr lang="ro-RO" sz="900" u="none" strike="noStrike" noProof="0" dirty="0">
                          <a:effectLst/>
                        </a:rPr>
                        <a:t>Renovare fond locativ</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48550000</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15.80</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4095000</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9.46</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extLst>
                  <a:ext uri="{0D108BD9-81ED-4DB2-BD59-A6C34878D82A}">
                    <a16:rowId xmlns:a16="http://schemas.microsoft.com/office/drawing/2014/main" val="1495018245"/>
                  </a:ext>
                </a:extLst>
              </a:tr>
              <a:tr h="388453">
                <a:tc>
                  <a:txBody>
                    <a:bodyPr/>
                    <a:lstStyle/>
                    <a:p>
                      <a:pPr algn="l" fontAlgn="b"/>
                      <a:r>
                        <a:rPr lang="ro-RO" sz="900" u="none" strike="noStrike" noProof="0" dirty="0">
                          <a:effectLst/>
                        </a:rPr>
                        <a:t>Renovare eficiență energetică infrastructuri publice proiecte demonstrative</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2500000</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0.81</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0</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0.00</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extLst>
                  <a:ext uri="{0D108BD9-81ED-4DB2-BD59-A6C34878D82A}">
                    <a16:rowId xmlns:a16="http://schemas.microsoft.com/office/drawing/2014/main" val="3021246309"/>
                  </a:ext>
                </a:extLst>
              </a:tr>
              <a:tr h="388453">
                <a:tc>
                  <a:txBody>
                    <a:bodyPr/>
                    <a:lstStyle/>
                    <a:p>
                      <a:pPr algn="l" fontAlgn="b"/>
                      <a:r>
                        <a:rPr lang="ro-RO" sz="900" u="none" strike="noStrike" noProof="0" dirty="0">
                          <a:effectLst/>
                        </a:rPr>
                        <a:t>Renovări de amploare moderată infrastructuri publice în vederea creșterii eficienței energetice</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119900000</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39.02</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11990000</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27.70</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extLst>
                  <a:ext uri="{0D108BD9-81ED-4DB2-BD59-A6C34878D82A}">
                    <a16:rowId xmlns:a16="http://schemas.microsoft.com/office/drawing/2014/main" val="3826492088"/>
                  </a:ext>
                </a:extLst>
              </a:tr>
              <a:tr h="293551">
                <a:tc>
                  <a:txBody>
                    <a:bodyPr/>
                    <a:lstStyle/>
                    <a:p>
                      <a:pPr algn="l" fontAlgn="b"/>
                      <a:r>
                        <a:rPr lang="ro-RO" sz="900" u="none" strike="noStrike" noProof="0" dirty="0">
                          <a:effectLst/>
                        </a:rPr>
                        <a:t>Prevenirea și gestionarea riscurilor naturale care nu au legătură cu clima</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90727211</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29.53</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9072721</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20.96</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extLst>
                  <a:ext uri="{0D108BD9-81ED-4DB2-BD59-A6C34878D82A}">
                    <a16:rowId xmlns:a16="http://schemas.microsoft.com/office/drawing/2014/main" val="3393224346"/>
                  </a:ext>
                </a:extLst>
              </a:tr>
              <a:tr h="194226">
                <a:tc>
                  <a:txBody>
                    <a:bodyPr/>
                    <a:lstStyle/>
                    <a:p>
                      <a:pPr algn="l" fontAlgn="b"/>
                      <a:r>
                        <a:rPr lang="ro-RO" sz="900" u="none" strike="noStrike" noProof="0" dirty="0">
                          <a:effectLst/>
                        </a:rPr>
                        <a:t>Măsuri de adaptare la schimbări climatice</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18583204</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6.05</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1858320</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4.29</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extLst>
                  <a:ext uri="{0D108BD9-81ED-4DB2-BD59-A6C34878D82A}">
                    <a16:rowId xmlns:a16="http://schemas.microsoft.com/office/drawing/2014/main" val="545904007"/>
                  </a:ext>
                </a:extLst>
              </a:tr>
              <a:tr h="485566">
                <a:tc>
                  <a:txBody>
                    <a:bodyPr/>
                    <a:lstStyle/>
                    <a:p>
                      <a:pPr algn="l" fontAlgn="b"/>
                      <a:r>
                        <a:rPr lang="ro-RO" sz="900" u="none" strike="noStrike" noProof="0" dirty="0">
                          <a:effectLst/>
                        </a:rPr>
                        <a:t>rotecția naturii și a biodiversității, patrimoniul natural și resursele naturale, infrastructura verde și cea albastră</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12000000</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3.91</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1261656</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2.92</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extLst>
                  <a:ext uri="{0D108BD9-81ED-4DB2-BD59-A6C34878D82A}">
                    <a16:rowId xmlns:a16="http://schemas.microsoft.com/office/drawing/2014/main" val="783857987"/>
                  </a:ext>
                </a:extLst>
              </a:tr>
              <a:tr h="291339">
                <a:tc>
                  <a:txBody>
                    <a:bodyPr/>
                    <a:lstStyle/>
                    <a:p>
                      <a:pPr algn="l" fontAlgn="b"/>
                      <a:r>
                        <a:rPr lang="ro-RO" sz="900" u="none" strike="noStrike" noProof="0" dirty="0">
                          <a:effectLst/>
                        </a:rPr>
                        <a:t>Protejarea, restaurarea și utilizarea durabilă a siturilor Natura 2000</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15000000</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4.88</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15000000</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34.66</a:t>
                      </a:r>
                      <a:endParaRPr lang="ro-RO" sz="900" b="0"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extLst>
                  <a:ext uri="{0D108BD9-81ED-4DB2-BD59-A6C34878D82A}">
                    <a16:rowId xmlns:a16="http://schemas.microsoft.com/office/drawing/2014/main" val="3504944272"/>
                  </a:ext>
                </a:extLst>
              </a:tr>
              <a:tr h="99860">
                <a:tc>
                  <a:txBody>
                    <a:bodyPr/>
                    <a:lstStyle/>
                    <a:p>
                      <a:pPr algn="l" fontAlgn="b"/>
                      <a:r>
                        <a:rPr lang="ro-RO" sz="900" u="none" strike="noStrike" noProof="0" dirty="0">
                          <a:effectLst/>
                        </a:rPr>
                        <a:t>Total alocare </a:t>
                      </a:r>
                      <a:endParaRPr lang="ro-RO" sz="900" b="1"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307260415</a:t>
                      </a:r>
                      <a:endParaRPr lang="ro-RO" sz="900" b="1"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100.00</a:t>
                      </a:r>
                      <a:endParaRPr lang="ro-RO" sz="900" b="1"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43277697</a:t>
                      </a:r>
                      <a:endParaRPr lang="ro-RO" sz="900" b="1"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tc>
                  <a:txBody>
                    <a:bodyPr/>
                    <a:lstStyle/>
                    <a:p>
                      <a:pPr algn="r" fontAlgn="b"/>
                      <a:r>
                        <a:rPr lang="ro-RO" sz="900" u="none" strike="noStrike" noProof="0" dirty="0">
                          <a:effectLst/>
                        </a:rPr>
                        <a:t>100.00</a:t>
                      </a:r>
                      <a:endParaRPr lang="ro-RO" sz="900" b="1" i="0" u="none" strike="noStrike" noProof="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973" marR="6973" marT="6973" marB="0" anchor="b">
                    <a:lnL w="12700" cap="flat" cmpd="sng" algn="ctr">
                      <a:solidFill>
                        <a:srgbClr val="31B349"/>
                      </a:solidFill>
                      <a:prstDash val="solid"/>
                      <a:round/>
                      <a:headEnd type="none" w="med" len="med"/>
                      <a:tailEnd type="none" w="med" len="med"/>
                    </a:lnL>
                    <a:lnR w="12700" cap="flat" cmpd="sng" algn="ctr">
                      <a:solidFill>
                        <a:srgbClr val="31B349"/>
                      </a:solidFill>
                      <a:prstDash val="solid"/>
                      <a:round/>
                      <a:headEnd type="none" w="med" len="med"/>
                      <a:tailEnd type="none" w="med" len="med"/>
                    </a:lnR>
                    <a:lnT w="12700" cap="flat" cmpd="sng" algn="ctr">
                      <a:solidFill>
                        <a:srgbClr val="31B349"/>
                      </a:solidFill>
                      <a:prstDash val="solid"/>
                      <a:round/>
                      <a:headEnd type="none" w="med" len="med"/>
                      <a:tailEnd type="none" w="med" len="med"/>
                    </a:lnT>
                    <a:lnB w="12700" cap="flat" cmpd="sng" algn="ctr">
                      <a:solidFill>
                        <a:srgbClr val="31B349"/>
                      </a:solidFill>
                      <a:prstDash val="solid"/>
                      <a:round/>
                      <a:headEnd type="none" w="med" len="med"/>
                      <a:tailEnd type="none" w="med" len="med"/>
                    </a:lnB>
                  </a:tcPr>
                </a:tc>
                <a:extLst>
                  <a:ext uri="{0D108BD9-81ED-4DB2-BD59-A6C34878D82A}">
                    <a16:rowId xmlns:a16="http://schemas.microsoft.com/office/drawing/2014/main" val="3331517041"/>
                  </a:ext>
                </a:extLst>
              </a:tr>
            </a:tbl>
          </a:graphicData>
        </a:graphic>
      </p:graphicFrame>
      <p:sp>
        <p:nvSpPr>
          <p:cNvPr id="15" name="TextBox 14">
            <a:extLst>
              <a:ext uri="{FF2B5EF4-FFF2-40B4-BE49-F238E27FC236}">
                <a16:creationId xmlns:a16="http://schemas.microsoft.com/office/drawing/2014/main" id="{8DBBB075-D894-2FE5-0F82-4D4AE7274CFD}"/>
              </a:ext>
            </a:extLst>
          </p:cNvPr>
          <p:cNvSpPr txBox="1"/>
          <p:nvPr/>
        </p:nvSpPr>
        <p:spPr>
          <a:xfrm>
            <a:off x="6992289" y="3759319"/>
            <a:ext cx="3589780" cy="261610"/>
          </a:xfrm>
          <a:prstGeom prst="rect">
            <a:avLst/>
          </a:prstGeom>
          <a:noFill/>
        </p:spPr>
        <p:txBody>
          <a:bodyPr wrap="square">
            <a:spAutoFit/>
          </a:bodyPr>
          <a:lstStyle/>
          <a:p>
            <a:pPr algn="just">
              <a:lnSpc>
                <a:spcPct val="100000"/>
              </a:lnSpc>
            </a:pPr>
            <a:r>
              <a:rPr lang="ro-RO" sz="1100" i="1" dirty="0">
                <a:solidFill>
                  <a:srgbClr val="213F99"/>
                </a:solidFill>
                <a:latin typeface="Calibri" panose="020F0502020204030204" pitchFamily="34" charset="0"/>
                <a:ea typeface="Arial" panose="020B0604020202020204" pitchFamily="34" charset="0"/>
              </a:rPr>
              <a:t>Distribuția alocării pe OS, ITI DD</a:t>
            </a:r>
          </a:p>
        </p:txBody>
      </p:sp>
    </p:spTree>
    <p:extLst>
      <p:ext uri="{BB962C8B-B14F-4D97-AF65-F5344CB8AC3E}">
        <p14:creationId xmlns:p14="http://schemas.microsoft.com/office/powerpoint/2010/main" val="27562893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2B0496-3455-4356-94BE-9FC3608A10F0}"/>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4AC67B27-2EDB-8051-DDAA-1849F40CE7D9}"/>
              </a:ext>
            </a:extLst>
          </p:cNvPr>
          <p:cNvPicPr>
            <a:picLocks noChangeAspect="1"/>
          </p:cNvPicPr>
          <p:nvPr/>
        </p:nvPicPr>
        <p:blipFill>
          <a:blip r:embed="rId2"/>
          <a:stretch>
            <a:fillRect/>
          </a:stretch>
        </p:blipFill>
        <p:spPr>
          <a:xfrm>
            <a:off x="426744" y="140429"/>
            <a:ext cx="2610519" cy="686721"/>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5DF8C583-55E8-F629-1F25-FFF30C732746}"/>
              </a:ext>
            </a:extLst>
          </p:cNvPr>
          <p:cNvPicPr>
            <a:picLocks noChangeAspect="1"/>
          </p:cNvPicPr>
          <p:nvPr/>
        </p:nvPicPr>
        <p:blipFill>
          <a:blip r:embed="rId3"/>
          <a:stretch>
            <a:fillRect/>
          </a:stretch>
        </p:blipFill>
        <p:spPr>
          <a:xfrm>
            <a:off x="6095999" y="157493"/>
            <a:ext cx="733144" cy="728153"/>
          </a:xfrm>
          <a:prstGeom prst="rect">
            <a:avLst/>
          </a:prstGeom>
        </p:spPr>
      </p:pic>
      <p:pic>
        <p:nvPicPr>
          <p:cNvPr id="6" name="Picture 5">
            <a:extLst>
              <a:ext uri="{FF2B5EF4-FFF2-40B4-BE49-F238E27FC236}">
                <a16:creationId xmlns:a16="http://schemas.microsoft.com/office/drawing/2014/main" id="{01F71A2E-4743-C60A-B175-444E974BCE5D}"/>
              </a:ext>
            </a:extLst>
          </p:cNvPr>
          <p:cNvPicPr>
            <a:picLocks noChangeAspect="1"/>
          </p:cNvPicPr>
          <p:nvPr/>
        </p:nvPicPr>
        <p:blipFill>
          <a:blip r:embed="rId4"/>
          <a:stretch>
            <a:fillRect/>
          </a:stretch>
        </p:blipFill>
        <p:spPr>
          <a:xfrm>
            <a:off x="10771682" y="-263497"/>
            <a:ext cx="1338072" cy="1494572"/>
          </a:xfrm>
          <a:prstGeom prst="rect">
            <a:avLst/>
          </a:prstGeom>
        </p:spPr>
      </p:pic>
      <p:pic>
        <p:nvPicPr>
          <p:cNvPr id="2049" name="Imagine 1619975028">
            <a:extLst>
              <a:ext uri="{FF2B5EF4-FFF2-40B4-BE49-F238E27FC236}">
                <a16:creationId xmlns:a16="http://schemas.microsoft.com/office/drawing/2014/main" id="{C736A9F8-744F-47D3-516E-5C1882A18A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CDE6E254-EDDE-643D-CC6B-4FCF57BC86C1}"/>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ro-RO" sz="1100" b="0" i="0" u="none" strike="noStrike" cap="none" normalizeH="0" baseline="0" noProof="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ro-RO" sz="1000" b="1" i="0" u="none" strike="noStrike" cap="none" normalizeH="0" baseline="0" noProof="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ro-RO" sz="1000" b="1" i="0" u="none" strike="noStrike" cap="none" normalizeH="0" baseline="0" noProof="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ro-RO" sz="1000" b="1" i="0" u="none" strike="noStrike" cap="none" normalizeH="0" baseline="0" noProof="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ro-RO" sz="1000" b="1" i="0" u="none" strike="noStrike" cap="none" normalizeH="0" baseline="0" noProof="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249D7B09-53B2-25B6-0567-BFC7124B8FAB}"/>
              </a:ext>
            </a:extLst>
          </p:cNvPr>
          <p:cNvSpPr txBox="1"/>
          <p:nvPr/>
        </p:nvSpPr>
        <p:spPr>
          <a:xfrm>
            <a:off x="585170" y="1153786"/>
            <a:ext cx="6701146" cy="369332"/>
          </a:xfrm>
          <a:prstGeom prst="rect">
            <a:avLst/>
          </a:prstGeom>
          <a:noFill/>
        </p:spPr>
        <p:txBody>
          <a:bodyPr wrap="square" rtlCol="0">
            <a:spAutoFit/>
          </a:bodyPr>
          <a:lstStyle/>
          <a:p>
            <a:pPr marL="0" marR="0" algn="just">
              <a:spcBef>
                <a:spcPts val="600"/>
              </a:spcBef>
              <a:spcAft>
                <a:spcPts val="600"/>
              </a:spcAft>
            </a:pPr>
            <a:r>
              <a:rPr lang="ro-RO" b="1" noProof="0" dirty="0">
                <a:solidFill>
                  <a:srgbClr val="213F99"/>
                </a:solidFill>
                <a:latin typeface="Calibri" panose="020F0502020204030204" pitchFamily="34" charset="0"/>
                <a:ea typeface="Calibri" panose="020F0502020204030204" pitchFamily="34" charset="0"/>
                <a:cs typeface="Arial" panose="020B0604020202020204" pitchFamily="34" charset="0"/>
              </a:rPr>
              <a:t>Apeluri și grad de absorbție</a:t>
            </a:r>
            <a:endParaRPr lang="ro-RO" sz="1800" b="1" noProof="0"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B45D999B-F243-EFCE-419B-E2EBD70BB04D}"/>
              </a:ext>
            </a:extLst>
          </p:cNvPr>
          <p:cNvSpPr>
            <a:spLocks noGrp="1"/>
          </p:cNvSpPr>
          <p:nvPr>
            <p:ph type="subTitle" idx="1"/>
          </p:nvPr>
        </p:nvSpPr>
        <p:spPr>
          <a:xfrm>
            <a:off x="679439" y="1599796"/>
            <a:ext cx="5061486" cy="3319718"/>
          </a:xfrm>
        </p:spPr>
        <p:txBody>
          <a:bodyPr>
            <a:noAutofit/>
          </a:bodyPr>
          <a:lstStyle/>
          <a:p>
            <a:pPr marL="285750" indent="-285750" algn="just">
              <a:lnSpc>
                <a:spcPct val="100000"/>
              </a:lnSpc>
              <a:buFont typeface="Arial" panose="020B0604020202020204" pitchFamily="34" charset="0"/>
              <a:buChar char="•"/>
            </a:pPr>
            <a:r>
              <a:rPr lang="ro-RO" sz="1600" b="1" noProof="0" dirty="0">
                <a:solidFill>
                  <a:srgbClr val="213F99"/>
                </a:solidFill>
                <a:latin typeface="Calibri" panose="020F0502020204030204" pitchFamily="34" charset="0"/>
                <a:ea typeface="Arial" panose="020B0604020202020204" pitchFamily="34" charset="0"/>
              </a:rPr>
              <a:t>12 apeluri </a:t>
            </a:r>
            <a:r>
              <a:rPr lang="ro-RO" sz="1600" noProof="0" dirty="0">
                <a:solidFill>
                  <a:srgbClr val="213F99"/>
                </a:solidFill>
                <a:latin typeface="Calibri" panose="020F0502020204030204" pitchFamily="34" charset="0"/>
                <a:ea typeface="Arial" panose="020B0604020202020204" pitchFamily="34" charset="0"/>
              </a:rPr>
              <a:t>de proiecte-valoare totală FEDR </a:t>
            </a:r>
            <a:r>
              <a:rPr lang="ro-RO" sz="1600" b="1" noProof="0" dirty="0">
                <a:solidFill>
                  <a:srgbClr val="213F99"/>
                </a:solidFill>
                <a:latin typeface="Calibri" panose="020F0502020204030204" pitchFamily="34" charset="0"/>
                <a:ea typeface="Arial" panose="020B0604020202020204" pitchFamily="34" charset="0"/>
              </a:rPr>
              <a:t>212</a:t>
            </a:r>
            <a:r>
              <a:rPr lang="ro-RO" sz="1600" noProof="0" dirty="0">
                <a:solidFill>
                  <a:srgbClr val="213F99"/>
                </a:solidFill>
                <a:latin typeface="Calibri" panose="020F0502020204030204" pitchFamily="34" charset="0"/>
                <a:ea typeface="Arial" panose="020B0604020202020204" pitchFamily="34" charset="0"/>
              </a:rPr>
              <a:t> milioane EUR</a:t>
            </a:r>
          </a:p>
          <a:p>
            <a:pPr marL="285750" indent="-285750" algn="just">
              <a:lnSpc>
                <a:spcPct val="100000"/>
              </a:lnSpc>
              <a:buFont typeface="Arial" panose="020B0604020202020204" pitchFamily="34" charset="0"/>
              <a:buChar char="•"/>
            </a:pPr>
            <a:r>
              <a:rPr lang="ro-RO" sz="1600" b="1" noProof="0" dirty="0">
                <a:solidFill>
                  <a:srgbClr val="213F99"/>
                </a:solidFill>
                <a:effectLst/>
                <a:latin typeface="Calibri" panose="020F0502020204030204" pitchFamily="34" charset="0"/>
                <a:ea typeface="Arial" panose="020B0604020202020204" pitchFamily="34" charset="0"/>
              </a:rPr>
              <a:t>54 de proiecte contractate </a:t>
            </a:r>
            <a:r>
              <a:rPr lang="ro-RO" sz="1600" noProof="0" dirty="0">
                <a:solidFill>
                  <a:srgbClr val="213F99"/>
                </a:solidFill>
                <a:effectLst/>
                <a:latin typeface="Calibri" panose="020F0502020204030204" pitchFamily="34" charset="0"/>
                <a:ea typeface="Arial" panose="020B0604020202020204" pitchFamily="34" charset="0"/>
              </a:rPr>
              <a:t>la nivelul P2-valoare totală contracte-</a:t>
            </a:r>
            <a:r>
              <a:rPr lang="ro-RO" sz="1600" b="1" noProof="0" dirty="0">
                <a:solidFill>
                  <a:srgbClr val="213F99"/>
                </a:solidFill>
                <a:effectLst/>
                <a:latin typeface="Calibri" panose="020F0502020204030204" pitchFamily="34" charset="0"/>
                <a:ea typeface="Arial" panose="020B0604020202020204" pitchFamily="34" charset="0"/>
              </a:rPr>
              <a:t>85,6 mil. </a:t>
            </a:r>
            <a:r>
              <a:rPr lang="ro-RO" sz="1600" noProof="0" dirty="0">
                <a:solidFill>
                  <a:srgbClr val="213F99"/>
                </a:solidFill>
                <a:effectLst/>
                <a:latin typeface="Calibri" panose="020F0502020204030204" pitchFamily="34" charset="0"/>
                <a:ea typeface="Arial" panose="020B0604020202020204" pitchFamily="34" charset="0"/>
              </a:rPr>
              <a:t>EUR FEDR (</a:t>
            </a:r>
            <a:r>
              <a:rPr lang="ro-RO" sz="1600" b="1" noProof="0" dirty="0">
                <a:solidFill>
                  <a:srgbClr val="213F99"/>
                </a:solidFill>
                <a:effectLst/>
                <a:latin typeface="Calibri" panose="020F0502020204030204" pitchFamily="34" charset="0"/>
                <a:ea typeface="Arial" panose="020B0604020202020204" pitchFamily="34" charset="0"/>
              </a:rPr>
              <a:t>40%</a:t>
            </a:r>
            <a:r>
              <a:rPr lang="ro-RO" sz="1600" noProof="0" dirty="0">
                <a:solidFill>
                  <a:srgbClr val="213F99"/>
                </a:solidFill>
                <a:effectLst/>
                <a:latin typeface="Calibri" panose="020F0502020204030204" pitchFamily="34" charset="0"/>
                <a:ea typeface="Arial" panose="020B0604020202020204" pitchFamily="34" charset="0"/>
              </a:rPr>
              <a:t> din totalul alocării apeluri)</a:t>
            </a:r>
          </a:p>
          <a:p>
            <a:pPr marL="285750" indent="-285750" algn="just">
              <a:lnSpc>
                <a:spcPct val="100000"/>
              </a:lnSpc>
              <a:buFont typeface="Arial" panose="020B0604020202020204" pitchFamily="34" charset="0"/>
              <a:buChar char="•"/>
            </a:pPr>
            <a:r>
              <a:rPr lang="ro-RO" sz="1600" noProof="0" dirty="0">
                <a:solidFill>
                  <a:srgbClr val="213F99"/>
                </a:solidFill>
                <a:effectLst/>
                <a:latin typeface="Calibri" panose="020F0502020204030204" pitchFamily="34" charset="0"/>
                <a:ea typeface="Arial" panose="020B0604020202020204" pitchFamily="34" charset="0"/>
              </a:rPr>
              <a:t>4 apeluri în cadrul OS2.4 și OS2.7 sunt </a:t>
            </a:r>
            <a:r>
              <a:rPr lang="ro-RO" sz="1600" b="1" noProof="0" dirty="0">
                <a:solidFill>
                  <a:srgbClr val="213F99"/>
                </a:solidFill>
                <a:effectLst/>
                <a:latin typeface="Calibri" panose="020F0502020204030204" pitchFamily="34" charset="0"/>
                <a:ea typeface="Arial" panose="020B0604020202020204" pitchFamily="34" charset="0"/>
              </a:rPr>
              <a:t>planificate</a:t>
            </a:r>
            <a:r>
              <a:rPr lang="ro-RO" sz="1600" noProof="0" dirty="0">
                <a:solidFill>
                  <a:srgbClr val="213F99"/>
                </a:solidFill>
                <a:effectLst/>
                <a:latin typeface="Calibri" panose="020F0502020204030204" pitchFamily="34" charset="0"/>
                <a:ea typeface="Arial" panose="020B0604020202020204" pitchFamily="34" charset="0"/>
              </a:rPr>
              <a:t> a fi lansate în 2025 cu o valoare de 72 milioane EUR FEDR</a:t>
            </a:r>
          </a:p>
          <a:p>
            <a:pPr marL="285750" indent="-285750" algn="just">
              <a:lnSpc>
                <a:spcPct val="100000"/>
              </a:lnSpc>
              <a:buFont typeface="Arial" panose="020B0604020202020204" pitchFamily="34" charset="0"/>
              <a:buChar char="•"/>
            </a:pPr>
            <a:r>
              <a:rPr lang="ro-RO" sz="1600" noProof="0" dirty="0">
                <a:solidFill>
                  <a:srgbClr val="213F99"/>
                </a:solidFill>
                <a:latin typeface="Calibri" panose="020F0502020204030204" pitchFamily="34" charset="0"/>
                <a:ea typeface="Arial" panose="020B0604020202020204" pitchFamily="34" charset="0"/>
              </a:rPr>
              <a:t>Cheltuieli autorizate la nivelul proiectelor-</a:t>
            </a:r>
            <a:r>
              <a:rPr lang="ro-RO" sz="1600" b="1" noProof="0" dirty="0">
                <a:solidFill>
                  <a:srgbClr val="213F99"/>
                </a:solidFill>
                <a:latin typeface="Calibri" panose="020F0502020204030204" pitchFamily="34" charset="0"/>
                <a:ea typeface="Arial" panose="020B0604020202020204" pitchFamily="34" charset="0"/>
              </a:rPr>
              <a:t>387.825</a:t>
            </a:r>
            <a:r>
              <a:rPr lang="ro-RO" sz="1600" noProof="0" dirty="0">
                <a:solidFill>
                  <a:srgbClr val="213F99"/>
                </a:solidFill>
                <a:latin typeface="Calibri" panose="020F0502020204030204" pitchFamily="34" charset="0"/>
                <a:ea typeface="Arial" panose="020B0604020202020204" pitchFamily="34" charset="0"/>
              </a:rPr>
              <a:t> mii EUR (0,45%)</a:t>
            </a:r>
          </a:p>
          <a:p>
            <a:pPr algn="just">
              <a:lnSpc>
                <a:spcPct val="100000"/>
              </a:lnSpc>
            </a:pPr>
            <a:endParaRPr lang="ro-RO" sz="1600" noProof="0" dirty="0">
              <a:solidFill>
                <a:srgbClr val="213F99"/>
              </a:solidFill>
              <a:effectLst/>
              <a:latin typeface="Calibri" panose="020F0502020204030204" pitchFamily="34" charset="0"/>
              <a:ea typeface="Arial" panose="020B0604020202020204" pitchFamily="34" charset="0"/>
            </a:endParaRPr>
          </a:p>
          <a:p>
            <a:pPr algn="just">
              <a:lnSpc>
                <a:spcPct val="100000"/>
              </a:lnSpc>
            </a:pPr>
            <a:endParaRPr lang="ro-RO" sz="1800" noProof="0" dirty="0">
              <a:solidFill>
                <a:srgbClr val="213F99"/>
              </a:solidFill>
              <a:effectLst/>
              <a:latin typeface="Calibri" panose="020F0502020204030204" pitchFamily="34" charset="0"/>
              <a:ea typeface="Arial" panose="020B0604020202020204" pitchFamily="34" charset="0"/>
            </a:endParaRPr>
          </a:p>
        </p:txBody>
      </p:sp>
      <p:graphicFrame>
        <p:nvGraphicFramePr>
          <p:cNvPr id="7" name="Table 6">
            <a:extLst>
              <a:ext uri="{FF2B5EF4-FFF2-40B4-BE49-F238E27FC236}">
                <a16:creationId xmlns:a16="http://schemas.microsoft.com/office/drawing/2014/main" id="{AF935A57-0165-D853-FEB3-4CFE9DA30F95}"/>
              </a:ext>
            </a:extLst>
          </p:cNvPr>
          <p:cNvGraphicFramePr>
            <a:graphicFrameLocks noGrp="1"/>
          </p:cNvGraphicFramePr>
          <p:nvPr>
            <p:extLst>
              <p:ext uri="{D42A27DB-BD31-4B8C-83A1-F6EECF244321}">
                <p14:modId xmlns:p14="http://schemas.microsoft.com/office/powerpoint/2010/main" val="2251105762"/>
              </p:ext>
            </p:extLst>
          </p:nvPr>
        </p:nvGraphicFramePr>
        <p:xfrm>
          <a:off x="6095999" y="1037930"/>
          <a:ext cx="5725795" cy="4148963"/>
        </p:xfrm>
        <a:graphic>
          <a:graphicData uri="http://schemas.openxmlformats.org/drawingml/2006/table">
            <a:tbl>
              <a:tblPr firstRow="1" firstCol="1" bandRow="1"/>
              <a:tblGrid>
                <a:gridCol w="2020479">
                  <a:extLst>
                    <a:ext uri="{9D8B030D-6E8A-4147-A177-3AD203B41FA5}">
                      <a16:colId xmlns:a16="http://schemas.microsoft.com/office/drawing/2014/main" val="4195770639"/>
                    </a:ext>
                  </a:extLst>
                </a:gridCol>
                <a:gridCol w="537328">
                  <a:extLst>
                    <a:ext uri="{9D8B030D-6E8A-4147-A177-3AD203B41FA5}">
                      <a16:colId xmlns:a16="http://schemas.microsoft.com/office/drawing/2014/main" val="1365545556"/>
                    </a:ext>
                  </a:extLst>
                </a:gridCol>
                <a:gridCol w="914400">
                  <a:extLst>
                    <a:ext uri="{9D8B030D-6E8A-4147-A177-3AD203B41FA5}">
                      <a16:colId xmlns:a16="http://schemas.microsoft.com/office/drawing/2014/main" val="1883452149"/>
                    </a:ext>
                  </a:extLst>
                </a:gridCol>
                <a:gridCol w="678730">
                  <a:extLst>
                    <a:ext uri="{9D8B030D-6E8A-4147-A177-3AD203B41FA5}">
                      <a16:colId xmlns:a16="http://schemas.microsoft.com/office/drawing/2014/main" val="1328050267"/>
                    </a:ext>
                  </a:extLst>
                </a:gridCol>
                <a:gridCol w="895546">
                  <a:extLst>
                    <a:ext uri="{9D8B030D-6E8A-4147-A177-3AD203B41FA5}">
                      <a16:colId xmlns:a16="http://schemas.microsoft.com/office/drawing/2014/main" val="3450432674"/>
                    </a:ext>
                  </a:extLst>
                </a:gridCol>
                <a:gridCol w="679312">
                  <a:extLst>
                    <a:ext uri="{9D8B030D-6E8A-4147-A177-3AD203B41FA5}">
                      <a16:colId xmlns:a16="http://schemas.microsoft.com/office/drawing/2014/main" val="1666710085"/>
                    </a:ext>
                  </a:extLst>
                </a:gridCol>
              </a:tblGrid>
              <a:tr h="0">
                <a:tc>
                  <a:txBody>
                    <a:bodyPr/>
                    <a:lstStyle/>
                    <a:p>
                      <a:pPr marL="0" marR="0" algn="l">
                        <a:lnSpc>
                          <a:spcPct val="107000"/>
                        </a:lnSpc>
                        <a:spcBef>
                          <a:spcPts val="600"/>
                        </a:spcBef>
                        <a:spcAft>
                          <a:spcPts val="600"/>
                        </a:spcAft>
                        <a:buNone/>
                      </a:pPr>
                      <a:r>
                        <a:rPr lang="ro-RO" sz="1000" b="1"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Judet</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E6E6E6"/>
                    </a:solidFill>
                  </a:tcPr>
                </a:tc>
                <a:tc>
                  <a:txBody>
                    <a:bodyPr/>
                    <a:lstStyle/>
                    <a:p>
                      <a:pPr marL="0" marR="0" algn="l">
                        <a:lnSpc>
                          <a:spcPct val="107000"/>
                        </a:lnSpc>
                        <a:spcBef>
                          <a:spcPts val="600"/>
                        </a:spcBef>
                        <a:spcAft>
                          <a:spcPts val="600"/>
                        </a:spcAft>
                        <a:buNone/>
                      </a:pPr>
                      <a:r>
                        <a:rPr lang="ro-RO" sz="1000" b="1"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Număr proiecte</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E6E6E6"/>
                    </a:solidFill>
                  </a:tcPr>
                </a:tc>
                <a:tc>
                  <a:txBody>
                    <a:bodyPr/>
                    <a:lstStyle/>
                    <a:p>
                      <a:pPr marL="0" marR="0" algn="l">
                        <a:lnSpc>
                          <a:spcPct val="107000"/>
                        </a:lnSpc>
                        <a:spcBef>
                          <a:spcPts val="600"/>
                        </a:spcBef>
                        <a:spcAft>
                          <a:spcPts val="600"/>
                        </a:spcAft>
                        <a:buNone/>
                      </a:pPr>
                      <a:r>
                        <a:rPr lang="ro-RO" sz="1000" b="1"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Finanțare nerambursabilă (lei)</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E6E6E6"/>
                    </a:solidFill>
                  </a:tcPr>
                </a:tc>
                <a:tc>
                  <a:txBody>
                    <a:bodyPr/>
                    <a:lstStyle/>
                    <a:p>
                      <a:pPr marL="0" marR="0" algn="l">
                        <a:lnSpc>
                          <a:spcPct val="107000"/>
                        </a:lnSpc>
                        <a:spcBef>
                          <a:spcPts val="600"/>
                        </a:spcBef>
                        <a:spcAft>
                          <a:spcPts val="600"/>
                        </a:spcAft>
                        <a:buNone/>
                      </a:pPr>
                      <a:r>
                        <a:rPr lang="ro-RO" sz="1000" b="1"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FEDR (lei)</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E6E6E6"/>
                    </a:solidFill>
                  </a:tcPr>
                </a:tc>
                <a:tc>
                  <a:txBody>
                    <a:bodyPr/>
                    <a:lstStyle/>
                    <a:p>
                      <a:pPr marL="0" marR="0" algn="l">
                        <a:lnSpc>
                          <a:spcPct val="107000"/>
                        </a:lnSpc>
                        <a:spcBef>
                          <a:spcPts val="600"/>
                        </a:spcBef>
                        <a:spcAft>
                          <a:spcPts val="600"/>
                        </a:spcAft>
                        <a:buNone/>
                      </a:pPr>
                      <a:r>
                        <a:rPr lang="ro-RO" sz="1000" b="1"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Finanțare nerambursabilă (milioane EURO)</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E6E6E6"/>
                    </a:solidFill>
                  </a:tcPr>
                </a:tc>
                <a:tc>
                  <a:txBody>
                    <a:bodyPr/>
                    <a:lstStyle/>
                    <a:p>
                      <a:pPr marL="0" marR="0" algn="l">
                        <a:lnSpc>
                          <a:spcPct val="107000"/>
                        </a:lnSpc>
                        <a:spcBef>
                          <a:spcPts val="600"/>
                        </a:spcBef>
                        <a:spcAft>
                          <a:spcPts val="600"/>
                        </a:spcAft>
                        <a:buNone/>
                      </a:pPr>
                      <a:r>
                        <a:rPr lang="ro-RO" sz="1000" b="1"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FEDR (milioane EURO)</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E6E6E6"/>
                    </a:solidFill>
                  </a:tcPr>
                </a:tc>
                <a:extLst>
                  <a:ext uri="{0D108BD9-81ED-4DB2-BD59-A6C34878D82A}">
                    <a16:rowId xmlns:a16="http://schemas.microsoft.com/office/drawing/2014/main" val="1814601694"/>
                  </a:ext>
                </a:extLst>
              </a:tr>
              <a:tr h="190500">
                <a:tc>
                  <a:txBody>
                    <a:bodyPr/>
                    <a:lstStyle/>
                    <a:p>
                      <a:pPr marL="0" marR="0" algn="l">
                        <a:lnSpc>
                          <a:spcPct val="107000"/>
                        </a:lnSpc>
                        <a:spcBef>
                          <a:spcPts val="600"/>
                        </a:spcBef>
                        <a:spcAft>
                          <a:spcPts val="800"/>
                        </a:spcAft>
                        <a:buNone/>
                      </a:pPr>
                      <a:r>
                        <a:rPr lang="ro-RO" sz="1000" b="1"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Acțiunea 2.1  Îmbunătățirea eficienței energetice a clădirilor publice și a cladirilor rezidențiale</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D8FBEB"/>
                    </a:solidFill>
                  </a:tcPr>
                </a:tc>
                <a:tc>
                  <a:txBody>
                    <a:bodyPr/>
                    <a:lstStyle/>
                    <a:p>
                      <a:pPr marL="0" marR="0" algn="r">
                        <a:lnSpc>
                          <a:spcPct val="107000"/>
                        </a:lnSpc>
                        <a:spcBef>
                          <a:spcPts val="600"/>
                        </a:spcBef>
                        <a:spcAft>
                          <a:spcPts val="800"/>
                        </a:spcAft>
                        <a:buNone/>
                      </a:pPr>
                      <a:r>
                        <a:rPr lang="ro-RO" sz="1000" b="1"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53</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D8FBEB"/>
                    </a:solidFill>
                  </a:tcPr>
                </a:tc>
                <a:tc>
                  <a:txBody>
                    <a:bodyPr/>
                    <a:lstStyle/>
                    <a:p>
                      <a:pPr marL="0" marR="0" algn="r">
                        <a:lnSpc>
                          <a:spcPct val="107000"/>
                        </a:lnSpc>
                        <a:spcBef>
                          <a:spcPts val="600"/>
                        </a:spcBef>
                        <a:spcAft>
                          <a:spcPts val="800"/>
                        </a:spcAft>
                        <a:buNone/>
                      </a:pPr>
                      <a:r>
                        <a:rPr lang="ro-RO" sz="1000"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477546478.7</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D8FBEB"/>
                    </a:solidFill>
                  </a:tcPr>
                </a:tc>
                <a:tc>
                  <a:txBody>
                    <a:bodyPr/>
                    <a:lstStyle/>
                    <a:p>
                      <a:pPr marL="0" marR="0" algn="r">
                        <a:lnSpc>
                          <a:spcPct val="107000"/>
                        </a:lnSpc>
                        <a:spcBef>
                          <a:spcPts val="600"/>
                        </a:spcBef>
                        <a:spcAft>
                          <a:spcPts val="800"/>
                        </a:spcAft>
                        <a:buNone/>
                      </a:pPr>
                      <a:r>
                        <a:rPr lang="ro-RO" sz="1000"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414329228.7</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D8FBEB"/>
                    </a:solidFill>
                  </a:tcPr>
                </a:tc>
                <a:tc>
                  <a:txBody>
                    <a:bodyPr/>
                    <a:lstStyle/>
                    <a:p>
                      <a:pPr marL="0" marR="0" algn="r">
                        <a:lnSpc>
                          <a:spcPct val="107000"/>
                        </a:lnSpc>
                        <a:spcBef>
                          <a:spcPts val="600"/>
                        </a:spcBef>
                        <a:spcAft>
                          <a:spcPts val="800"/>
                        </a:spcAft>
                        <a:buNone/>
                      </a:pPr>
                      <a:r>
                        <a:rPr lang="ro-RO" sz="1000"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96</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D8FBEB"/>
                    </a:solidFill>
                  </a:tcPr>
                </a:tc>
                <a:tc>
                  <a:txBody>
                    <a:bodyPr/>
                    <a:lstStyle/>
                    <a:p>
                      <a:pPr marL="0" marR="0" algn="r">
                        <a:lnSpc>
                          <a:spcPct val="107000"/>
                        </a:lnSpc>
                        <a:spcBef>
                          <a:spcPts val="600"/>
                        </a:spcBef>
                        <a:spcAft>
                          <a:spcPts val="800"/>
                        </a:spcAft>
                        <a:buNone/>
                      </a:pPr>
                      <a:r>
                        <a:rPr lang="ro-RO" sz="1000"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83.29</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D8FBEB"/>
                    </a:solidFill>
                  </a:tcPr>
                </a:tc>
                <a:extLst>
                  <a:ext uri="{0D108BD9-81ED-4DB2-BD59-A6C34878D82A}">
                    <a16:rowId xmlns:a16="http://schemas.microsoft.com/office/drawing/2014/main" val="360159750"/>
                  </a:ext>
                </a:extLst>
              </a:tr>
              <a:tr h="190500">
                <a:tc>
                  <a:txBody>
                    <a:bodyPr/>
                    <a:lstStyle/>
                    <a:p>
                      <a:pPr marL="0" marR="0" algn="l">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Brăila</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2</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25474096.83</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22094879.91</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5.12</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4.44</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479735579"/>
                  </a:ext>
                </a:extLst>
              </a:tr>
              <a:tr h="190500">
                <a:tc>
                  <a:txBody>
                    <a:bodyPr/>
                    <a:lstStyle/>
                    <a:p>
                      <a:pPr marL="0" marR="0" algn="l">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Tulcea</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6</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36837860.86</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31931019.6</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7.41</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6.42</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2711676498"/>
                  </a:ext>
                </a:extLst>
              </a:tr>
              <a:tr h="190500">
                <a:tc>
                  <a:txBody>
                    <a:bodyPr/>
                    <a:lstStyle/>
                    <a:p>
                      <a:pPr marL="0" marR="0" algn="l">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Buzău</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5</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63059680.59</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54694620.9</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12.68</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10.99</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3678463726"/>
                  </a:ext>
                </a:extLst>
              </a:tr>
              <a:tr h="190500">
                <a:tc>
                  <a:txBody>
                    <a:bodyPr/>
                    <a:lstStyle/>
                    <a:p>
                      <a:pPr marL="0" marR="0" algn="l">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Constanţa</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9</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121128508.2</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105211379.1</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24.35</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21.15</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426578008"/>
                  </a:ext>
                </a:extLst>
              </a:tr>
              <a:tr h="190500">
                <a:tc>
                  <a:txBody>
                    <a:bodyPr/>
                    <a:lstStyle/>
                    <a:p>
                      <a:pPr marL="0" marR="0" algn="l">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Galați</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21</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183432483.7</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159099603.5</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36.87</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31.98</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207431246"/>
                  </a:ext>
                </a:extLst>
              </a:tr>
              <a:tr h="190500">
                <a:tc>
                  <a:txBody>
                    <a:bodyPr/>
                    <a:lstStyle/>
                    <a:p>
                      <a:pPr marL="0" marR="0" algn="l">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Vrancea</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10</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47613848.51</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41297725.74</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9.57</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8.3</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860448557"/>
                  </a:ext>
                </a:extLst>
              </a:tr>
              <a:tr h="190500">
                <a:tc>
                  <a:txBody>
                    <a:bodyPr/>
                    <a:lstStyle/>
                    <a:p>
                      <a:pPr marL="0" marR="0" algn="l">
                        <a:lnSpc>
                          <a:spcPct val="107000"/>
                        </a:lnSpc>
                        <a:spcBef>
                          <a:spcPts val="600"/>
                        </a:spcBef>
                        <a:spcAft>
                          <a:spcPts val="800"/>
                        </a:spcAft>
                        <a:buNone/>
                      </a:pPr>
                      <a:r>
                        <a:rPr lang="ro-RO" sz="1000" b="1"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Acțiunea 2.2 Consolidarea clădirilor publice vulnerabile la risc seismic (acțiune strategică)</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D8FBEB"/>
                    </a:solidFill>
                  </a:tcPr>
                </a:tc>
                <a:tc>
                  <a:txBody>
                    <a:bodyPr/>
                    <a:lstStyle/>
                    <a:p>
                      <a:pPr marL="0" marR="0" algn="r">
                        <a:lnSpc>
                          <a:spcPct val="107000"/>
                        </a:lnSpc>
                        <a:spcBef>
                          <a:spcPts val="600"/>
                        </a:spcBef>
                        <a:spcAft>
                          <a:spcPts val="800"/>
                        </a:spcAft>
                        <a:buNone/>
                      </a:pPr>
                      <a:r>
                        <a:rPr lang="ro-RO" sz="1000" b="1"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1</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D8FBEB"/>
                    </a:solidFill>
                  </a:tcPr>
                </a:tc>
                <a:tc>
                  <a:txBody>
                    <a:bodyPr/>
                    <a:lstStyle/>
                    <a:p>
                      <a:pPr marL="0" marR="0" algn="r">
                        <a:lnSpc>
                          <a:spcPct val="107000"/>
                        </a:lnSpc>
                        <a:spcBef>
                          <a:spcPts val="600"/>
                        </a:spcBef>
                        <a:spcAft>
                          <a:spcPts val="800"/>
                        </a:spcAft>
                        <a:buNone/>
                      </a:pPr>
                      <a:r>
                        <a:rPr lang="ro-RO" sz="1000"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13524101.47</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D8FBEB"/>
                    </a:solidFill>
                  </a:tcPr>
                </a:tc>
                <a:tc>
                  <a:txBody>
                    <a:bodyPr/>
                    <a:lstStyle/>
                    <a:p>
                      <a:pPr marL="0" marR="0" algn="r">
                        <a:lnSpc>
                          <a:spcPct val="107000"/>
                        </a:lnSpc>
                        <a:spcBef>
                          <a:spcPts val="600"/>
                        </a:spcBef>
                        <a:spcAft>
                          <a:spcPts val="800"/>
                        </a:spcAft>
                        <a:buNone/>
                      </a:pPr>
                      <a:r>
                        <a:rPr lang="ro-RO" sz="1000"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11730088.01</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D8FBEB"/>
                    </a:solidFill>
                  </a:tcPr>
                </a:tc>
                <a:tc>
                  <a:txBody>
                    <a:bodyPr/>
                    <a:lstStyle/>
                    <a:p>
                      <a:pPr marL="0" marR="0" algn="r">
                        <a:lnSpc>
                          <a:spcPct val="107000"/>
                        </a:lnSpc>
                        <a:spcBef>
                          <a:spcPts val="600"/>
                        </a:spcBef>
                        <a:spcAft>
                          <a:spcPts val="800"/>
                        </a:spcAft>
                        <a:buNone/>
                      </a:pPr>
                      <a:r>
                        <a:rPr lang="ro-RO" sz="1000"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2.72</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D8FBEB"/>
                    </a:solidFill>
                  </a:tcPr>
                </a:tc>
                <a:tc>
                  <a:txBody>
                    <a:bodyPr/>
                    <a:lstStyle/>
                    <a:p>
                      <a:pPr marL="0" marR="0" algn="r">
                        <a:lnSpc>
                          <a:spcPct val="107000"/>
                        </a:lnSpc>
                        <a:spcBef>
                          <a:spcPts val="600"/>
                        </a:spcBef>
                        <a:spcAft>
                          <a:spcPts val="800"/>
                        </a:spcAft>
                        <a:buNone/>
                      </a:pPr>
                      <a:r>
                        <a:rPr lang="ro-RO" sz="1000"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2.36</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D8FBEB"/>
                    </a:solidFill>
                  </a:tcPr>
                </a:tc>
                <a:extLst>
                  <a:ext uri="{0D108BD9-81ED-4DB2-BD59-A6C34878D82A}">
                    <a16:rowId xmlns:a16="http://schemas.microsoft.com/office/drawing/2014/main" val="2518357956"/>
                  </a:ext>
                </a:extLst>
              </a:tr>
              <a:tr h="190500">
                <a:tc>
                  <a:txBody>
                    <a:bodyPr/>
                    <a:lstStyle/>
                    <a:p>
                      <a:pPr marL="0" marR="0" algn="l">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Constanţa</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1</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13524101.47</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11730088.01</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2.72</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tc>
                  <a:txBody>
                    <a:bodyPr/>
                    <a:lstStyle/>
                    <a:p>
                      <a:pPr marL="0" marR="0" algn="r">
                        <a:lnSpc>
                          <a:spcPct val="107000"/>
                        </a:lnSpc>
                        <a:spcBef>
                          <a:spcPts val="600"/>
                        </a:spcBef>
                        <a:spcAft>
                          <a:spcPts val="800"/>
                        </a:spcAft>
                        <a:buNone/>
                      </a:pPr>
                      <a:r>
                        <a:rPr lang="ro-RO" sz="1000" kern="100" noProof="0" dirty="0">
                          <a:effectLst/>
                          <a:latin typeface="Calibri" panose="020F0502020204030204" pitchFamily="34" charset="0"/>
                          <a:ea typeface="Yu Mincho" panose="02020400000000000000" pitchFamily="18" charset="-128"/>
                          <a:cs typeface="Arial" panose="020B0604020202020204" pitchFamily="34" charset="0"/>
                        </a:rPr>
                        <a:t>2.36</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noFill/>
                  </a:tcPr>
                </a:tc>
                <a:extLst>
                  <a:ext uri="{0D108BD9-81ED-4DB2-BD59-A6C34878D82A}">
                    <a16:rowId xmlns:a16="http://schemas.microsoft.com/office/drawing/2014/main" val="3857808157"/>
                  </a:ext>
                </a:extLst>
              </a:tr>
              <a:tr h="190500">
                <a:tc>
                  <a:txBody>
                    <a:bodyPr/>
                    <a:lstStyle/>
                    <a:p>
                      <a:pPr marL="0" marR="0" algn="l">
                        <a:lnSpc>
                          <a:spcPct val="107000"/>
                        </a:lnSpc>
                        <a:spcBef>
                          <a:spcPts val="600"/>
                        </a:spcBef>
                        <a:spcAft>
                          <a:spcPts val="800"/>
                        </a:spcAft>
                        <a:buNone/>
                      </a:pPr>
                      <a:r>
                        <a:rPr lang="ro-RO" sz="1000" b="1"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Total</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E6E6E6"/>
                    </a:solidFill>
                  </a:tcPr>
                </a:tc>
                <a:tc>
                  <a:txBody>
                    <a:bodyPr/>
                    <a:lstStyle/>
                    <a:p>
                      <a:pPr marL="0" marR="0" algn="r">
                        <a:lnSpc>
                          <a:spcPct val="107000"/>
                        </a:lnSpc>
                        <a:spcBef>
                          <a:spcPts val="600"/>
                        </a:spcBef>
                        <a:spcAft>
                          <a:spcPts val="800"/>
                        </a:spcAft>
                        <a:buNone/>
                      </a:pPr>
                      <a:r>
                        <a:rPr lang="ro-RO" sz="1000" b="1"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54</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E6E6E6"/>
                    </a:solidFill>
                  </a:tcPr>
                </a:tc>
                <a:tc>
                  <a:txBody>
                    <a:bodyPr/>
                    <a:lstStyle/>
                    <a:p>
                      <a:pPr marL="0" marR="0" algn="r">
                        <a:lnSpc>
                          <a:spcPct val="107000"/>
                        </a:lnSpc>
                        <a:spcBef>
                          <a:spcPts val="600"/>
                        </a:spcBef>
                        <a:spcAft>
                          <a:spcPts val="800"/>
                        </a:spcAft>
                        <a:buNone/>
                      </a:pPr>
                      <a:r>
                        <a:rPr lang="ro-RO" sz="1000" b="1"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491070580.2</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E6E6E6"/>
                    </a:solidFill>
                  </a:tcPr>
                </a:tc>
                <a:tc>
                  <a:txBody>
                    <a:bodyPr/>
                    <a:lstStyle/>
                    <a:p>
                      <a:pPr marL="0" marR="0" algn="r">
                        <a:lnSpc>
                          <a:spcPct val="107000"/>
                        </a:lnSpc>
                        <a:spcBef>
                          <a:spcPts val="600"/>
                        </a:spcBef>
                        <a:spcAft>
                          <a:spcPts val="800"/>
                        </a:spcAft>
                        <a:buNone/>
                      </a:pPr>
                      <a:r>
                        <a:rPr lang="ro-RO" sz="1000" b="1"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426059316.7</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E6E6E6"/>
                    </a:solidFill>
                  </a:tcPr>
                </a:tc>
                <a:tc>
                  <a:txBody>
                    <a:bodyPr/>
                    <a:lstStyle/>
                    <a:p>
                      <a:pPr marL="0" marR="0" algn="r">
                        <a:lnSpc>
                          <a:spcPct val="107000"/>
                        </a:lnSpc>
                        <a:spcBef>
                          <a:spcPts val="600"/>
                        </a:spcBef>
                        <a:spcAft>
                          <a:spcPts val="800"/>
                        </a:spcAft>
                        <a:buNone/>
                      </a:pPr>
                      <a:r>
                        <a:rPr lang="ro-RO" sz="1000" b="1"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98.72</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E6E6E6"/>
                    </a:solidFill>
                  </a:tcPr>
                </a:tc>
                <a:tc>
                  <a:txBody>
                    <a:bodyPr/>
                    <a:lstStyle/>
                    <a:p>
                      <a:pPr marL="0" marR="0" algn="r">
                        <a:lnSpc>
                          <a:spcPct val="107000"/>
                        </a:lnSpc>
                        <a:spcBef>
                          <a:spcPts val="600"/>
                        </a:spcBef>
                        <a:spcAft>
                          <a:spcPts val="800"/>
                        </a:spcAft>
                        <a:buNone/>
                      </a:pPr>
                      <a:r>
                        <a:rPr lang="ro-RO" sz="1000" b="1" kern="100" noProof="0" dirty="0">
                          <a:solidFill>
                            <a:srgbClr val="000000"/>
                          </a:solidFill>
                          <a:effectLst/>
                          <a:latin typeface="Calibri" panose="020F0502020204030204" pitchFamily="34" charset="0"/>
                          <a:ea typeface="Yu Mincho" panose="02020400000000000000" pitchFamily="18" charset="-128"/>
                          <a:cs typeface="Arial" panose="020B0604020202020204" pitchFamily="34" charset="0"/>
                        </a:rPr>
                        <a:t>85.65</a:t>
                      </a:r>
                      <a:endParaRPr lang="ro-RO" sz="1000" kern="100" noProof="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solidFill>
                        <a:srgbClr val="3CEB9D"/>
                      </a:solidFill>
                      <a:prstDash val="solid"/>
                      <a:round/>
                      <a:headEnd type="none" w="med" len="med"/>
                      <a:tailEnd type="none" w="med" len="med"/>
                    </a:lnL>
                    <a:lnR w="12700" cap="flat" cmpd="sng" algn="ctr">
                      <a:solidFill>
                        <a:srgbClr val="3CEB9D"/>
                      </a:solidFill>
                      <a:prstDash val="solid"/>
                      <a:round/>
                      <a:headEnd type="none" w="med" len="med"/>
                      <a:tailEnd type="none" w="med" len="med"/>
                    </a:lnR>
                    <a:lnT w="12700" cap="flat" cmpd="sng" algn="ctr">
                      <a:solidFill>
                        <a:srgbClr val="3CEB9D"/>
                      </a:solidFill>
                      <a:prstDash val="solid"/>
                      <a:round/>
                      <a:headEnd type="none" w="med" len="med"/>
                      <a:tailEnd type="none" w="med" len="med"/>
                    </a:lnT>
                    <a:lnB w="12700" cap="flat" cmpd="sng" algn="ctr">
                      <a:solidFill>
                        <a:srgbClr val="3CEB9D"/>
                      </a:solidFill>
                      <a:prstDash val="solid"/>
                      <a:round/>
                      <a:headEnd type="none" w="med" len="med"/>
                      <a:tailEnd type="none" w="med" len="med"/>
                    </a:lnB>
                    <a:solidFill>
                      <a:srgbClr val="E6E6E6"/>
                    </a:solidFill>
                  </a:tcPr>
                </a:tc>
                <a:extLst>
                  <a:ext uri="{0D108BD9-81ED-4DB2-BD59-A6C34878D82A}">
                    <a16:rowId xmlns:a16="http://schemas.microsoft.com/office/drawing/2014/main" val="4038081014"/>
                  </a:ext>
                </a:extLst>
              </a:tr>
            </a:tbl>
          </a:graphicData>
        </a:graphic>
      </p:graphicFrame>
      <p:sp>
        <p:nvSpPr>
          <p:cNvPr id="10" name="TextBox 9">
            <a:extLst>
              <a:ext uri="{FF2B5EF4-FFF2-40B4-BE49-F238E27FC236}">
                <a16:creationId xmlns:a16="http://schemas.microsoft.com/office/drawing/2014/main" id="{DD7DAE6D-5932-9C28-18E4-757ED2425F08}"/>
              </a:ext>
            </a:extLst>
          </p:cNvPr>
          <p:cNvSpPr txBox="1"/>
          <p:nvPr/>
        </p:nvSpPr>
        <p:spPr>
          <a:xfrm>
            <a:off x="585170" y="4309542"/>
            <a:ext cx="4607102" cy="584775"/>
          </a:xfrm>
          <a:prstGeom prst="rect">
            <a:avLst/>
          </a:prstGeom>
          <a:noFill/>
        </p:spPr>
        <p:txBody>
          <a:bodyPr wrap="square" rtlCol="0">
            <a:spAutoFit/>
          </a:bodyPr>
          <a:lstStyle/>
          <a:p>
            <a:pPr marL="0" marR="0" algn="just">
              <a:spcBef>
                <a:spcPts val="600"/>
              </a:spcBef>
              <a:spcAft>
                <a:spcPts val="600"/>
              </a:spcAft>
            </a:pPr>
            <a:r>
              <a:rPr lang="ro-RO" sz="1600" noProof="0" dirty="0">
                <a:solidFill>
                  <a:srgbClr val="213F99"/>
                </a:solidFill>
                <a:latin typeface="Calibri" panose="020F0502020204030204" pitchFamily="34" charset="0"/>
                <a:ea typeface="Calibri" panose="020F0502020204030204" pitchFamily="34" charset="0"/>
                <a:cs typeface="Arial" panose="020B0604020202020204" pitchFamily="34" charset="0"/>
              </a:rPr>
              <a:t>Distribuția și valoarea contractelor poate fi urmărită în tabelul alăturat:</a:t>
            </a:r>
            <a:endParaRPr lang="ro-RO" sz="1400" noProof="0" dirty="0">
              <a:solidFill>
                <a:srgbClr val="31B349"/>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828281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ee2a0fe-1226-4a34-9e06-7c398078da57" xsi:nil="true"/>
    <lcf76f155ced4ddcb4097134ff3c332f xmlns="1f6e3964-c330-437f-9746-f4e74fd478e1">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5DF10022B1E084BA25B07402301E731" ma:contentTypeVersion="13" ma:contentTypeDescription="Create a new document." ma:contentTypeScope="" ma:versionID="818b28ae302174c03c0c39462c2a275d">
  <xsd:schema xmlns:xsd="http://www.w3.org/2001/XMLSchema" xmlns:xs="http://www.w3.org/2001/XMLSchema" xmlns:p="http://schemas.microsoft.com/office/2006/metadata/properties" xmlns:ns2="1f6e3964-c330-437f-9746-f4e74fd478e1" xmlns:ns3="9ee2a0fe-1226-4a34-9e06-7c398078da57" targetNamespace="http://schemas.microsoft.com/office/2006/metadata/properties" ma:root="true" ma:fieldsID="a9253a2c810e9462d66049d77c9a0cef" ns2:_="" ns3:_="">
    <xsd:import namespace="1f6e3964-c330-437f-9746-f4e74fd478e1"/>
    <xsd:import namespace="9ee2a0fe-1226-4a34-9e06-7c398078da5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6e3964-c330-437f-9746-f4e74fd478e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b62ed439-0888-4e77-b5dd-592e4d4f85fe"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ee2a0fe-1226-4a34-9e06-7c398078da57"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5eeb27ec-c89f-4d64-ba30-1abc8b8319c4}" ma:internalName="TaxCatchAll" ma:showField="CatchAllData" ma:web="9ee2a0fe-1226-4a34-9e06-7c398078da5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1A2094C-9D5B-4A75-898A-2FEFD6D6F1DD}">
  <ds:schemaRefs>
    <ds:schemaRef ds:uri="http://purl.org/dc/elements/1.1/"/>
    <ds:schemaRef ds:uri="http://www.w3.org/XML/1998/namespace"/>
    <ds:schemaRef ds:uri="http://schemas.microsoft.com/office/2006/documentManagement/types"/>
    <ds:schemaRef ds:uri="http://schemas.microsoft.com/office/infopath/2007/PartnerControls"/>
    <ds:schemaRef ds:uri="http://purl.org/dc/terms/"/>
    <ds:schemaRef ds:uri="9ee2a0fe-1226-4a34-9e06-7c398078da57"/>
    <ds:schemaRef ds:uri="http://purl.org/dc/dcmitype/"/>
    <ds:schemaRef ds:uri="http://schemas.openxmlformats.org/package/2006/metadata/core-properties"/>
    <ds:schemaRef ds:uri="1f6e3964-c330-437f-9746-f4e74fd478e1"/>
    <ds:schemaRef ds:uri="http://schemas.microsoft.com/office/2006/metadata/properties"/>
  </ds:schemaRefs>
</ds:datastoreItem>
</file>

<file path=customXml/itemProps2.xml><?xml version="1.0" encoding="utf-8"?>
<ds:datastoreItem xmlns:ds="http://schemas.openxmlformats.org/officeDocument/2006/customXml" ds:itemID="{56B03EC0-ECBF-48B8-AB9B-E3ACAC8C508A}"/>
</file>

<file path=customXml/itemProps3.xml><?xml version="1.0" encoding="utf-8"?>
<ds:datastoreItem xmlns:ds="http://schemas.openxmlformats.org/officeDocument/2006/customXml" ds:itemID="{5919B15D-2285-4658-9A9A-FB480E2C1B2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603</TotalTime>
  <Words>3260</Words>
  <Application>Microsoft Office PowerPoint</Application>
  <PresentationFormat>Widescreen</PresentationFormat>
  <Paragraphs>399</Paragraphs>
  <Slides>21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Aptos</vt:lpstr>
      <vt:lpstr>Aptos Display</vt:lpstr>
      <vt:lpstr>Arial</vt:lpstr>
      <vt:lpstr>Calibri</vt:lpstr>
      <vt:lpstr>Segoe UI Symbol</vt:lpstr>
      <vt:lpstr>Wingdings</vt:lpstr>
      <vt:lpstr>Office Theme</vt:lpstr>
      <vt:lpstr>Evaluarea intermediară timpurie a  Programului Regional Sud-Est 2021-2027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Regiunea Sud-Est se dezvoltă cu noi!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Miruna Toma</dc:creator>
  <cp:lastModifiedBy>Roberta Vancea</cp:lastModifiedBy>
  <cp:revision>1</cp:revision>
  <dcterms:created xsi:type="dcterms:W3CDTF">2025-03-20T13:54:02Z</dcterms:created>
  <dcterms:modified xsi:type="dcterms:W3CDTF">2025-03-24T08:19:57Z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0x01010015DF10022B1E084BA25B07402301E731</vt:lpwstr>
  </property>
  <property fmtid="{D5CDD505-2E9C-101B-9397-08002B2CF9AE}" pid="3" name="MediaServiceImageTags">
    <vt:lpwstr/>
  </property>
</Properties>
</file>